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Override1.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6.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7.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10.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notesSlides/notesSlide11.xml" ContentType="application/vnd.openxmlformats-officedocument.presentationml.notesSlide+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notesSlides/notesSlide12.xml" ContentType="application/vnd.openxmlformats-officedocument.presentationml.notesSlide+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notesSlides/notesSlide13.xml" ContentType="application/vnd.openxmlformats-officedocument.presentationml.notesSlide+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notesSlides/notesSlide14.xml" ContentType="application/vnd.openxmlformats-officedocument.presentationml.notesSlide+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notesSlides/notesSlide15.xml" ContentType="application/vnd.openxmlformats-officedocument.presentationml.notesSlide+xml"/>
  <Override PartName="/ppt/tags/tag470.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32"/>
  </p:notesMasterIdLst>
  <p:handoutMasterIdLst>
    <p:handoutMasterId r:id="rId33"/>
  </p:handoutMasterIdLst>
  <p:sldIdLst>
    <p:sldId id="2300" r:id="rId3"/>
    <p:sldId id="2265" r:id="rId4"/>
    <p:sldId id="2372" r:id="rId5"/>
    <p:sldId id="2351" r:id="rId6"/>
    <p:sldId id="2365" r:id="rId7"/>
    <p:sldId id="2374" r:id="rId8"/>
    <p:sldId id="2363" r:id="rId9"/>
    <p:sldId id="2375" r:id="rId10"/>
    <p:sldId id="2383" r:id="rId11"/>
    <p:sldId id="2393" r:id="rId12"/>
    <p:sldId id="2419" r:id="rId13"/>
    <p:sldId id="2454" r:id="rId14"/>
    <p:sldId id="2457" r:id="rId15"/>
    <p:sldId id="2428" r:id="rId16"/>
    <p:sldId id="2429" r:id="rId17"/>
    <p:sldId id="2431" r:id="rId18"/>
    <p:sldId id="2458" r:id="rId19"/>
    <p:sldId id="2425" r:id="rId20"/>
    <p:sldId id="2432" r:id="rId21"/>
    <p:sldId id="2453" r:id="rId22"/>
    <p:sldId id="2459" r:id="rId23"/>
    <p:sldId id="2455" r:id="rId24"/>
    <p:sldId id="2352" r:id="rId25"/>
    <p:sldId id="2343" r:id="rId26"/>
    <p:sldId id="2328" r:id="rId27"/>
    <p:sldId id="2342" r:id="rId28"/>
    <p:sldId id="2460" r:id="rId29"/>
    <p:sldId id="2299" r:id="rId30"/>
    <p:sldId id="2368" r:id="rId31"/>
  </p:sldIdLst>
  <p:sldSz cx="12192000" cy="6858000"/>
  <p:notesSz cx="10234613" cy="7104063"/>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0" userDrawn="1">
          <p15:clr>
            <a:srgbClr val="A4A3A4"/>
          </p15:clr>
        </p15:guide>
        <p15:guide id="2" pos="389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1" clrIdx="0"/>
  <p:cmAuthor id="797" name="未知用户443" initials="未" lastIdx="1" clrIdx="0"/>
  <p:cmAuthor id="1" name="zhang long" initials="zl" lastIdx="2" clrIdx="0"/>
  <p:cmAuthor id="798" name="未知用户411" initials="未" lastIdx="3" clrIdx="1"/>
  <p:cmAuthor id="2" name="彭永萍" initials="p" lastIdx="13" clrIdx="1"/>
  <p:cmAuthor id="799" name="未知用户444" initials="未" lastIdx="6" clrIdx="0"/>
  <p:cmAuthor id="3" name="wuzhijing" initials="wuzhijing" lastIdx="6" clrIdx="2"/>
  <p:cmAuthor id="800" name="未知用户413" initials="未" lastIdx="1" clrIdx="1"/>
  <p:cmAuthor id="4" name="chen miao" initials="cm" lastIdx="1" clrIdx="3"/>
  <p:cmAuthor id="801" name="未知用户445" initials="未" lastIdx="1" clrIdx="0"/>
  <p:cmAuthor id="5" name="郭占东" initials="gzd" lastIdx="13" clrIdx="4"/>
  <p:cmAuthor id="287643681" name="殷格非" initials="殷" lastIdx="2" clrIdx="0"/>
  <p:cmAuthor id="802" name="未知用户446" initials="未" lastIdx="1" clrIdx="0"/>
  <p:cmAuthor id="6" name="Peng yongping" initials="Py" lastIdx="1" clrIdx="5"/>
  <p:cmAuthor id="287643682" name="z r" initials="zr" lastIdx="5" clrIdx="12"/>
  <p:cmAuthor id="803" name="未知用户447" initials="未" lastIdx="1" clrIdx="0"/>
  <p:cmAuthor id="7" name="Xiaosu Wang" initials="XW" lastIdx="1" clrIdx="6"/>
  <p:cmAuthor id="287643683" name="lc xue" initials="lx" lastIdx="1" clrIdx="22"/>
  <p:cmAuthor id="804" name="未知用户448" initials="未" lastIdx="1" clrIdx="0"/>
  <p:cmAuthor id="8" name="lucylulu" initials="l" lastIdx="15" clrIdx="7"/>
  <p:cmAuthor id="287643684" name="ma yanru" initials="my" lastIdx="1" clrIdx="25"/>
  <p:cmAuthor id="805" name="未知用户333" initials="未" lastIdx="1" clrIdx="0"/>
  <p:cmAuthor id="9" name="smkhan" initials="s" lastIdx="6" clrIdx="5"/>
  <p:cmAuthor id="287643685" name="亮" initials="亮" lastIdx="1" clrIdx="44"/>
  <p:cmAuthor id="806" name="未知用户417" initials="未" lastIdx="1" clrIdx="0"/>
  <p:cmAuthor id="10" name="rengyiyan" initials="r" lastIdx="1" clrIdx="9"/>
  <p:cmAuthor id="287643686" name="夜尽迟渊_UrQfrmQZ" initials="authorId_501680251" lastIdx="0" clrIdx="0"/>
  <p:cmAuthor id="807" name="未知用户449" initials="未" lastIdx="1" clrIdx="0"/>
  <p:cmAuthor id="11" name="Lenovo" initials="L" lastIdx="1" clrIdx="10"/>
  <p:cmAuthor id="287643687" name="王丰_aE3uARfm" initials="authorId_383357774" lastIdx="0" clrIdx="0"/>
  <p:cmAuthor id="808" name="未知用户418" initials="未" lastIdx="1" clrIdx="0"/>
  <p:cmAuthor id="12" name="hlzh" initials="h" lastIdx="7" clrIdx="11"/>
  <p:cmAuthor id="287643688" name="方少_UbQfrimU" initials="authorId_442114952" lastIdx="0" clrIdx="0"/>
  <p:cmAuthor id="809" name="未知用户450" initials="未" lastIdx="6" clrIdx="0"/>
  <p:cmAuthor id="13" name="殷江培10047781" initials="殷江培10047781" lastIdx="1" clrIdx="12"/>
  <p:cmAuthor id="287643689" name="叶盛_Q3A3IfEf" initials="authorId_506280334" lastIdx="0" clrIdx="0"/>
  <p:cmAuthor id="810" name="未知用户423" initials="未" lastIdx="0" clrIdx="0"/>
  <p:cmAuthor id="14" name="10247586" initials="Nikodemus" lastIdx="1" clrIdx="13"/>
  <p:cmAuthor id="287643690" name="Harley._bEJrUJ7r" initials="authorId_432156705" lastIdx="0" clrIdx="0"/>
  <p:cmAuthor id="811" name="未知用户424" initials="未" lastIdx="5" clrIdx="0"/>
  <p:cmAuthor id="15" name="10247451" initials="1" lastIdx="39" clrIdx="14"/>
  <p:cmAuthor id="287643691" name="罗平_VB7vJb2E" initials="authorId_305049361" lastIdx="0" clrIdx="0"/>
  <p:cmAuthor id="812" name="未知用户425" initials="未" lastIdx="3" clrIdx="1"/>
  <p:cmAuthor id="16" name="zhang_xd" initials="z" lastIdx="1" clrIdx="15"/>
  <p:cmAuthor id="287643692" name="xixi_nUjqe22E" initials="authorId_359229261" lastIdx="0" clrIdx="0"/>
  <p:cmAuthor id="813" name="未知用户451" initials="未" lastIdx="1" clrIdx="0"/>
  <p:cmAuthor id="17" name="李 里" initials="李" lastIdx="1" clrIdx="17"/>
  <p:cmAuthor id="287643693" name="安安_zm6nYnYZ" initials="authorId_347340296" lastIdx="0" clrIdx="0"/>
  <p:cmAuthor id="814" name="未知用户452" initials="未" lastIdx="1" clrIdx="0"/>
  <p:cmAuthor id="18" name="小 红马" initials="小" lastIdx="3" clrIdx="18"/>
  <p:cmAuthor id="287643694" name="nature_emInFJF7" initials="authorId_313163542" lastIdx="0" clrIdx="0"/>
  <p:cmAuthor id="815" name="未知用户453" initials="未" lastIdx="1" clrIdx="0"/>
  <p:cmAuthor id="19" name="Saku Uchikawa" initials="S" lastIdx="11" clrIdx="0"/>
  <p:cmAuthor id="287643695" name="杨思思_VNjyvY7j" initials="authorId_430925712" lastIdx="0" clrIdx="0"/>
  <p:cmAuthor id="816" name="未知用户454" initials="未" lastIdx="1" clrIdx="2"/>
  <p:cmAuthor id="20" name="作者" initials="A" lastIdx="0" clrIdx="20"/>
  <p:cmAuthor id="146566726" name="高飞" initials="高" lastIdx="0" clrIdx="0"/>
  <p:cmAuthor id="287643696" name="周君_MfIffYra" initials="authorId_375419134" lastIdx="0" clrIdx="0"/>
  <p:cmAuthor id="817" name="未知用户455" initials="未" lastIdx="1" clrIdx="0"/>
  <p:cmAuthor id="21" name="beilu ni" initials="bn" lastIdx="1" clrIdx="21"/>
  <p:cmAuthor id="146566727" name="xzb1" initials="x" lastIdx="1" clrIdx="1"/>
  <p:cmAuthor id="818" name="未知用户456" initials="未" lastIdx="1" clrIdx="0"/>
  <p:cmAuthor id="22" name="lenovo" initials="l" lastIdx="1" clrIdx="22"/>
  <p:cmAuthor id="819" name="未知用户457" initials="未" lastIdx="10" clrIdx="0"/>
  <p:cmAuthor id="23" name="Author" initials="A" lastIdx="0" clrIdx="22"/>
  <p:cmAuthor id="820" name="未知用户458" initials="未" lastIdx="1" clrIdx="0"/>
  <p:cmAuthor id="24" name="李蕾00009994" initials="李" lastIdx="6" clrIdx="17"/>
  <p:cmAuthor id="821" name="風輕 雲淡" initials="風輕" lastIdx="1" clrIdx="511"/>
  <p:cmAuthor id="25" name="10118178" initials="1" lastIdx="1" clrIdx="24"/>
  <p:cmAuthor id="822" name="张 青山" initials="张" lastIdx="6" clrIdx="545"/>
  <p:cmAuthor id="26" name="10270945" initials="1" lastIdx="2" clrIdx="25"/>
  <p:cmAuthor id="823" name="张青山" initials="张青山" lastIdx="1" clrIdx="546"/>
  <p:cmAuthor id="27" name="zrf" initials="zrf" lastIdx="3" clrIdx="26"/>
  <p:cmAuthor id="28" name="Hou Yingfeng" initials="H" lastIdx="10" clrIdx="23"/>
  <p:cmAuthor id="29" name="赵诚荣10027092" initials="赵" lastIdx="2" clrIdx="25"/>
  <p:cmAuthor id="30" name="10056791" initials="ZTE" lastIdx="1" clrIdx="29"/>
  <p:cmAuthor id="31" name="未知用户21" initials="未" lastIdx="1" clrIdx="24"/>
  <p:cmAuthor id="32" name="李楠10047711" initials="李楠10047711" lastIdx="2" clrIdx="31"/>
  <p:cmAuthor id="33" name="10045953" initials="1" lastIdx="1" clrIdx="32"/>
  <p:cmAuthor id="34" name="Y Y" initials="YY" lastIdx="2" clrIdx="33"/>
  <p:cmAuthor id="35" name="Administrator" initials="A" lastIdx="1" clrIdx="35"/>
  <p:cmAuthor id="36" name="rev2" initials="c" lastIdx="1" clrIdx="36"/>
  <p:cmAuthor id="37" name="黄珂10009187" initials="黄珂10009187" lastIdx="1" clrIdx="37"/>
  <p:cmAuthor id="834" name="进 揭" initials="进" lastIdx="1" clrIdx="87"/>
  <p:cmAuthor id="38" name="赵欣" initials="zx" lastIdx="4" clrIdx="37"/>
  <p:cmAuthor id="39" name="10206899" initials="1" lastIdx="1" clrIdx="38"/>
  <p:cmAuthor id="40" name="10133177" initials="1" lastIdx="1" clrIdx="39"/>
  <p:cmAuthor id="475196944" name="姚琳" initials="姚" lastIdx="1133934" clrIdx="0"/>
  <p:cmAuthor id="41" name="nalpha" initials="n" lastIdx="1" clrIdx="40"/>
  <p:cmAuthor id="475196945" name="chen" initials="c" lastIdx="1" clrIdx="2"/>
  <p:cmAuthor id="42" name="hm" initials="h" lastIdx="10" clrIdx="41"/>
  <p:cmAuthor id="43" name="Microsoft Office 用户" initials="MO用 [8] [6]" lastIdx="1" clrIdx="42"/>
  <p:cmAuthor id="44" name="cjj" initials="c" lastIdx="1" clrIdx="43"/>
  <p:cmAuthor id="45" name="sre_jkz_test_walRYIX" initials="s" lastIdx="5" clrIdx="44"/>
  <p:cmAuthor id="46" name="yuange" initials="y" lastIdx="1" clrIdx="45"/>
  <p:cmAuthor id="843" name="10015046" initials="1" lastIdx="1" clrIdx="842"/>
  <p:cmAuthor id="47" name="luoli" initials="L" lastIdx="1" clrIdx="46"/>
  <p:cmAuthor id="48" name="kevin.huang" initials="k" lastIdx="3" clrIdx="47"/>
  <p:cmAuthor id="49" name="user" initials="u" lastIdx="2" clrIdx="48"/>
  <p:cmAuthor id="846" name="未知用户271" initials="未" lastIdx="1" clrIdx="0"/>
  <p:cmAuthor id="50" name="张卓豫" initials="zzy" lastIdx="1" clrIdx="49"/>
  <p:cmAuthor id="847" name="未知用户388" initials="未" lastIdx="1" clrIdx="0"/>
  <p:cmAuthor id="51" name="admin7" initials="l" lastIdx="1" clrIdx="50"/>
  <p:cmAuthor id="52" name="未知用户4" initials="未" lastIdx="6" clrIdx="0"/>
  <p:cmAuthor id="849" name="未知用户224" initials="未" lastIdx="5" clrIdx="0"/>
  <p:cmAuthor id="53" name="Paul" initials="P" lastIdx="1" clrIdx="52"/>
  <p:cmAuthor id="850" name="jesschin" initials="j" lastIdx="1" clrIdx="510"/>
  <p:cmAuthor id="54" name="zhangyuexin@hq.cmcc" initials="zhangyuexin@hq.cmcc" lastIdx="1" clrIdx="53"/>
  <p:cmAuthor id="55" name="黎丹" initials="黎" lastIdx="2" clrIdx="0"/>
  <p:cmAuthor id="56" name="Cmit" initials="C" lastIdx="1" clrIdx="55"/>
  <p:cmAuthor id="57" name="未知的使用者40" initials="" lastIdx="1" clrIdx="0"/>
  <p:cmAuthor id="58" name="未知的使用者87" initials="" lastIdx="1" clrIdx="0"/>
  <p:cmAuthor id="59" name="cmcc" initials="c" lastIdx="1" clrIdx="58"/>
  <p:cmAuthor id="856" name="未知用户259" initials="未" lastIdx="1" clrIdx="0"/>
  <p:cmAuthor id="60" name="未知的使用者90" initials="" lastIdx="8" clrIdx="0"/>
  <p:cmAuthor id="61" name="未知的使用者29" initials="" lastIdx="1" clrIdx="0"/>
  <p:cmAuthor id="62" name="liyuting" initials="l" lastIdx="2" clrIdx="61"/>
  <p:cmAuthor id="63" name="未知的使用者98" initials="" lastIdx="1" clrIdx="0"/>
  <p:cmAuthor id="64" name="gengxuan" initials="g" lastIdx="10" clrIdx="63"/>
  <p:cmAuthor id="65" name="匿名用户" initials="匿" lastIdx="1" clrIdx="64"/>
  <p:cmAuthor id="66" name="jiaopengju" initials="j" lastIdx="6" clrIdx="65"/>
  <p:cmAuthor id="67" name="未知用户9" initials="" lastIdx="1" clrIdx="0"/>
  <p:cmAuthor id="864" name="未知用户270" initials="未" lastIdx="1" clrIdx="0"/>
  <p:cmAuthor id="68" name="Unknown User48" initials="" lastIdx="8" clrIdx="0"/>
  <p:cmAuthor id="69" name="luxiaoyu" initials="l" lastIdx="1" clrIdx="68"/>
  <p:cmAuthor id="866" name="USER631805" initials="U" lastIdx="1" clrIdx="865"/>
  <p:cmAuthor id="70" name="Unknown User52" initials="" lastIdx="1" clrIdx="0"/>
  <p:cmAuthor id="71" name="未知的使用者42" initials="" lastIdx="1" clrIdx="0"/>
  <p:cmAuthor id="868" name="俊呈 賴" initials="俊" lastIdx="1" clrIdx="87"/>
  <p:cmAuthor id="72" name="Unknown User50" initials="" lastIdx="1" clrIdx="0"/>
  <p:cmAuthor id="73" name="未知的使用者120" initials="" lastIdx="1" clrIdx="0"/>
  <p:cmAuthor id="74" name="px" initials="" lastIdx="3" clrIdx="1"/>
  <p:cmAuthor id="871" name="Nero" initials="N" lastIdx="2" clrIdx="0"/>
  <p:cmAuthor id="75" name="Sky123.Org" initials="" lastIdx="1" clrIdx="0"/>
  <p:cmAuthor id="872" name="yifan song" initials="y" lastIdx="1" clrIdx="85"/>
  <p:cmAuthor id="76" name="USER" initials="U" lastIdx="1" clrIdx="37"/>
  <p:cmAuthor id="77" name="elfinhsu" initials="" lastIdx="1" clrIdx="0"/>
  <p:cmAuthor id="78" name="rbh" initials="r" lastIdx="4" clrIdx="77"/>
  <p:cmAuthor id="875" name="v15194" initials="v" lastIdx="13" clrIdx="51"/>
  <p:cmAuthor id="79" name="微软用户" initials="" lastIdx="1" clrIdx="0"/>
  <p:cmAuthor id="876" name="莊安君" initials="莊" lastIdx="1" clrIdx="65"/>
  <p:cmAuthor id="80" name="未知的使用者73" initials="" lastIdx="1" clrIdx="0"/>
  <p:cmAuthor id="81" name="未知的使用者24" initials="" lastIdx="8" clrIdx="0"/>
  <p:cmAuthor id="82" name="未知用户16" initials="" lastIdx="1" clrIdx="0"/>
  <p:cmAuthor id="879" name="陳建璋" initials="陳" lastIdx="2" clrIdx="85"/>
  <p:cmAuthor id="83" name="Mary Feil-Jacobs" initials="" lastIdx="43" clrIdx="1"/>
  <p:cmAuthor id="880" name="建璋" initials="建" lastIdx="1" clrIdx="86"/>
  <p:cmAuthor id="84" name="LiuHui" initials="" lastIdx="1" clrIdx="0"/>
  <p:cmAuthor id="85" name="未知的使用者45" initials="" lastIdx="1" clrIdx="0"/>
  <p:cmAuthor id="882" name="77482" initials="7" lastIdx="2" clrIdx="548"/>
  <p:cmAuthor id="86" name="王鹏凯" initials="" lastIdx="1" clrIdx="0"/>
  <p:cmAuthor id="883" name="未知用户265" initials="未" lastIdx="2" clrIdx="0"/>
  <p:cmAuthor id="87" name="未知用户104" initials="" lastIdx="1" clrIdx="0"/>
  <p:cmAuthor id="884" name="未知用户267" initials="未" lastIdx="1" clrIdx="0"/>
  <p:cmAuthor id="88" name="未知用户5" initials="" lastIdx="1" clrIdx="0"/>
  <p:cmAuthor id="885" name="liuxie" initials="l" lastIdx="1" clrIdx="588"/>
  <p:cmAuthor id="89" name="未知的使用者10" initials="" lastIdx="3" clrIdx="1"/>
  <p:cmAuthor id="90" name="未知的使用者93" initials="" lastIdx="1" clrIdx="1"/>
  <p:cmAuthor id="887" name="未知用户241" initials="未" lastIdx="0" clrIdx="1"/>
  <p:cmAuthor id="91" name="Zhanwei Xiao(CUC SRD2-HZ-FZ)" initials="Z" lastIdx="0" clrIdx="0"/>
  <p:cmAuthor id="888" name="未知用户242" initials="未" lastIdx="3" clrIdx="0"/>
  <p:cmAuthor id="92" name="LeeElva" initials="" lastIdx="1" clrIdx="0"/>
  <p:cmAuthor id="93" name="未知用户99" initials="" lastIdx="1" clrIdx="2"/>
  <p:cmAuthor id="890" name="未知用户227" initials="未" lastIdx="1" clrIdx="0"/>
  <p:cmAuthor id="94" name="未知的使用者34" initials="" lastIdx="1" clrIdx="0"/>
  <p:cmAuthor id="891" name="未知用户298" initials="未" lastIdx="1" clrIdx="0"/>
  <p:cmAuthor id="95" name="未知的使用者115" initials="" lastIdx="1" clrIdx="1"/>
  <p:cmAuthor id="892" name="未知用户299" initials="未" lastIdx="1" clrIdx="0"/>
  <p:cmAuthor id="96" name="未知用户57" initials="" lastIdx="1" clrIdx="0"/>
  <p:cmAuthor id="97" name="lianghb" initials="" lastIdx="19" clrIdx="0"/>
  <p:cmAuthor id="894" name="未知用户302" initials="未" lastIdx="1" clrIdx="0"/>
  <p:cmAuthor id="98" name="未知用户17" initials="" lastIdx="0" clrIdx="1"/>
  <p:cmAuthor id="99" name="Deanna Schuler (Bookey Consulting)" initials="" lastIdx="2" clrIdx="0"/>
  <p:cmAuthor id="100" name="未知的使用者57" initials="" lastIdx="1" clrIdx="0"/>
  <p:cmAuthor id="101" name="未知的使用者16" initials="" lastIdx="6" clrIdx="0"/>
  <p:cmAuthor id="898" name="許詩婕" initials="許" lastIdx="1" clrIdx="1"/>
  <p:cmAuthor id="102" name="未知的使用者35" initials="" lastIdx="1" clrIdx="0"/>
  <p:cmAuthor id="103" name="未知用户102" initials="" lastIdx="1" clrIdx="1"/>
  <p:cmAuthor id="900" name="minil" initials="m" lastIdx="4" clrIdx="589"/>
  <p:cmAuthor id="104" name="maxine" initials="" lastIdx="0" clrIdx="0"/>
  <p:cmAuthor id="901" name="15106" initials="1" lastIdx="4" clrIdx="0"/>
  <p:cmAuthor id="105" name="未知的使用者121" initials="" lastIdx="1" clrIdx="1"/>
  <p:cmAuthor id="106" name="未知的使用者12" initials="" lastIdx="1" clrIdx="0"/>
  <p:cmAuthor id="903" name="赵 璐" initials="赵" lastIdx="4" clrIdx="0"/>
  <p:cmAuthor id="107" name="周元元" initials="" lastIdx="5" clrIdx="0"/>
  <p:cmAuthor id="904" name="Zhu, Hawk" initials="Z" lastIdx="1" clrIdx="0"/>
  <p:cmAuthor id="108" name="未知的使用者27" initials="" lastIdx="8" clrIdx="0"/>
  <p:cmAuthor id="905" name="tanjp" initials="t" lastIdx="0" clrIdx="491"/>
  <p:cmAuthor id="109" name="Ms" initials="M" lastIdx="1" clrIdx="0"/>
  <p:cmAuthor id="906" name="YS" initials="Y" lastIdx="1" clrIdx="86"/>
  <p:cmAuthor id="110" name="未知的使用者30" initials="" lastIdx="8" clrIdx="0"/>
  <p:cmAuthor id="111" name="未知的使用者53" initials="" lastIdx="1" clrIdx="0"/>
  <p:cmAuthor id="112" name="未知用户58" initials="" lastIdx="5" clrIdx="1"/>
  <p:cmAuthor id="113" name="未知的使用者25" initials="" lastIdx="1" clrIdx="0"/>
  <p:cmAuthor id="910" name="Jdi" initials="J" lastIdx="0" clrIdx="0"/>
  <p:cmAuthor id="114" name="liupeng" initials="" lastIdx="1" clrIdx="1"/>
  <p:cmAuthor id="911" name="未知用户337" initials="未" lastIdx="1" clrIdx="0"/>
  <p:cmAuthor id="115" name="未知用户24" initials="" lastIdx="1" clrIdx="0"/>
  <p:cmAuthor id="912" name="未知用户239" initials="未" lastIdx="3" clrIdx="0"/>
  <p:cmAuthor id="116" name="AbuSina" initials="" lastIdx="2" clrIdx="0"/>
  <p:cmAuthor id="913" name="chenmh" initials="c" lastIdx="1" clrIdx="85"/>
  <p:cmAuthor id="117" name="hl sun" initials="" lastIdx="1" clrIdx="0"/>
  <p:cmAuthor id="914" name="CVTEr" initials="C" lastIdx="1" clrIdx="0"/>
  <p:cmAuthor id="118" name="未知的使用者94" initials="" lastIdx="1" clrIdx="2"/>
  <p:cmAuthor id="915" name="June C" initials="J" lastIdx="1" clrIdx="4"/>
  <p:cmAuthor id="119" name="未知用户66" initials="" lastIdx="1" clrIdx="0"/>
  <p:cmAuthor id="916" name="00270" initials="0" lastIdx="1" clrIdx="0"/>
  <p:cmAuthor id="120" name="xuqing" initials="x" lastIdx="4" clrIdx="0"/>
  <p:cmAuthor id="917" name="IBM_USER" initials="I" lastIdx="4" clrIdx="1"/>
  <p:cmAuthor id="121" name="未知用户19" initials="" lastIdx="1" clrIdx="0"/>
  <p:cmAuthor id="918" name="aa" initials="a" lastIdx="10" clrIdx="9"/>
  <p:cmAuthor id="122" name="周宏達JerryChou" initials="" lastIdx="6" clrIdx="2"/>
  <p:cmAuthor id="919" name="shinevin liu" initials="s" lastIdx="1" clrIdx="3"/>
  <p:cmAuthor id="123" name="邢辰凤" initials="邢" lastIdx="45" clrIdx="7"/>
  <p:cmAuthor id="920" name="Davidpeng" initials="D" lastIdx="1" clrIdx="10"/>
  <p:cmAuthor id="124" name="未知用户7" initials="" lastIdx="1" clrIdx="0"/>
  <p:cmAuthor id="921" name="dbc" initials="d" lastIdx="2" clrIdx="0"/>
  <p:cmAuthor id="125" name="未知的使用者56" initials="" lastIdx="1" clrIdx="0"/>
  <p:cmAuthor id="922" name="吴军影" initials="吴" lastIdx="10" clrIdx="0"/>
  <p:cmAuthor id="126" name="未知用户46" initials="未" lastIdx="1" clrIdx="1"/>
  <p:cmAuthor id="923" name="冯学沛" initials="冯" lastIdx="1" clrIdx="1"/>
  <p:cmAuthor id="127" name="未知的使用者119" initials="" lastIdx="1" clrIdx="2"/>
  <p:cmAuthor id="924" name="杨 超" initials="杨" lastIdx="1" clrIdx="3"/>
  <p:cmAuthor id="128" name="未知用户59" initials="" lastIdx="0" clrIdx="1"/>
  <p:cmAuthor id="129" name="未知的使用者22" initials="" lastIdx="8" clrIdx="0"/>
  <p:cmAuthor id="926" name="Rex" initials="R" lastIdx="0" clrIdx="0"/>
  <p:cmAuthor id="130" name="未知的使用者103" initials="" lastIdx="8" clrIdx="0"/>
  <p:cmAuthor id="131" name="Wenwen" initials="" lastIdx="1" clrIdx="1"/>
  <p:cmAuthor id="132" name="未知的使用者117" initials="" lastIdx="1" clrIdx="0"/>
  <p:cmAuthor id="133" name="未知的使用者33" initials="" lastIdx="1" clrIdx="0"/>
  <p:cmAuthor id="134" name="未知的使用者28" initials="" lastIdx="1" clrIdx="0"/>
  <p:cmAuthor id="135" name="未知用户67" initials="" lastIdx="1" clrIdx="0"/>
  <p:cmAuthor id="136" name="未知用户114" initials="" lastIdx="1" clrIdx="0"/>
  <p:cmAuthor id="137" name="未知用户18" initials="" lastIdx="10" clrIdx="0"/>
  <p:cmAuthor id="138" name="未知的使用者67" initials="" lastIdx="1" clrIdx="0"/>
  <p:cmAuthor id="139" name="未知的使用者46" initials="" lastIdx="1" clrIdx="1"/>
  <p:cmAuthor id="140" name="未知的使用者26" initials="" lastIdx="1" clrIdx="0"/>
  <p:cmAuthor id="141" name="未知的使用者43" initials="" lastIdx="1" clrIdx="0"/>
  <p:cmAuthor id="441412215" name="tonghailan" initials="t" lastIdx="1126972" clrIdx="1"/>
  <p:cmAuthor id="142" name="未知的使用者9" initials="" lastIdx="1" clrIdx="0"/>
  <p:cmAuthor id="143" name="未知用户62" initials="" lastIdx="1" clrIdx="1"/>
  <p:cmAuthor id="144" name="yuanzh" initials="" lastIdx="1" clrIdx="1"/>
  <p:cmAuthor id="145" name="不明使用者57" initials="" lastIdx="1" clrIdx="0"/>
  <p:cmAuthor id="146" name="未知用户108" initials="" lastIdx="1" clrIdx="0"/>
  <p:cmAuthor id="147" name="未知的使用者110" initials="" lastIdx="1" clrIdx="0"/>
  <p:cmAuthor id="148" name="linyd" initials="" lastIdx="3" clrIdx="1"/>
  <p:cmAuthor id="149" name="未知用户8" initials="" lastIdx="1" clrIdx="0"/>
  <p:cmAuthor id="150" name="未知的使用者31" initials="" lastIdx="1" clrIdx="0"/>
  <p:cmAuthor id="151" name="未知用户81" initials="" lastIdx="1" clrIdx="0"/>
  <p:cmAuthor id="152" name="未知用户115" initials="" lastIdx="1" clrIdx="0"/>
  <p:cmAuthor id="154" name="未知的使用者68" initials="" lastIdx="1" clrIdx="0"/>
  <p:cmAuthor id="155" name="mm" initials="" lastIdx="1" clrIdx="0"/>
  <p:cmAuthor id="156" name="未知用户15" initials="" lastIdx="1" clrIdx="0"/>
  <p:cmAuthor id="157" name="朱晓瑜" initials="" lastIdx="54" clrIdx="0"/>
  <p:cmAuthor id="158" name="不明使用者20" initials="" lastIdx="1" clrIdx="0"/>
  <p:cmAuthor id="159" name="未知用户82" initials="" lastIdx="1" clrIdx="0"/>
  <p:cmAuthor id="160" name="未知的使用者7" initials="" lastIdx="2" clrIdx="0"/>
  <p:cmAuthor id="161" name="未知用户6" initials="" lastIdx="8" clrIdx="0"/>
  <p:cmAuthor id="162" name="未知的使用者55" initials="" lastIdx="1" clrIdx="0"/>
  <p:cmAuthor id="163" name="未知的使用者111" initials="" lastIdx="1" clrIdx="0"/>
  <p:cmAuthor id="164" name="未知的使用者50" initials="" lastIdx="1" clrIdx="0"/>
  <p:cmAuthor id="165" name="未知的使用者11" initials="" lastIdx="1" clrIdx="0"/>
  <p:cmAuthor id="166" name="未知用户47" initials="" lastIdx="6" clrIdx="0"/>
  <p:cmAuthor id="167" name="未知用户106" initials="未" lastIdx="1" clrIdx="0"/>
  <p:cmAuthor id="168" name="未知用户116" initials="" lastIdx="1" clrIdx="1"/>
  <p:cmAuthor id="169" name="未知的使用者150" initials="未" lastIdx="1" clrIdx="0"/>
  <p:cmAuthor id="170" name="未知的使用者69" initials="" lastIdx="1" clrIdx="1"/>
  <p:cmAuthor id="171" name="未知的使用者112" initials="" lastIdx="1" clrIdx="1"/>
  <p:cmAuthor id="172" name="未知用户183" initials="未知用户183" lastIdx="1" clrIdx="49"/>
  <p:cmAuthor id="173" name="Kevin Hu" initials="" lastIdx="1" clrIdx="0"/>
  <p:cmAuthor id="174" name="未知的使用者38" initials="" lastIdx="1" clrIdx="0"/>
  <p:cmAuthor id="175" name="唐可欣" initials="" lastIdx="1" clrIdx="0"/>
  <p:cmAuthor id="176" name="未知的使用者8" initials="" lastIdx="1" clrIdx="0"/>
  <p:cmAuthor id="177" name="不明使用者56" initials="" lastIdx="1" clrIdx="0"/>
  <p:cmAuthor id="178" name="P00035_jeremy" initials="" lastIdx="1" clrIdx="0"/>
  <p:cmAuthor id="179" name="Unknown User7" initials="" lastIdx="1" clrIdx="0"/>
  <p:cmAuthor id="180" name="muzi wei" initials="" lastIdx="1" clrIdx="0"/>
  <p:cmAuthor id="181" name="未知的使用者41" initials="" lastIdx="1" clrIdx="0"/>
  <p:cmAuthor id="353158055" name="韩雨" initials="韩" lastIdx="0" clrIdx="0"/>
  <p:cmAuthor id="182" name="未知的使用者13" initials="" lastIdx="1" clrIdx="0"/>
  <p:cmAuthor id="183" name="djj" initials="" lastIdx="2" clrIdx="0"/>
  <p:cmAuthor id="184" name="未知用户117" initials="" lastIdx="1" clrIdx="2"/>
  <p:cmAuthor id="185" name="ztolei@163.com" initials="z" lastIdx="1" clrIdx="50"/>
  <p:cmAuthor id="186" name="未知用户13" initials="" lastIdx="1" clrIdx="0"/>
  <p:cmAuthor id="187" name="不明使用者21" initials="" lastIdx="1" clrIdx="0"/>
  <p:cmAuthor id="188" name="YUMINGNJ" initials="" lastIdx="3" clrIdx="0"/>
  <p:cmAuthor id="189" name="未知的使用者52" initials="" lastIdx="1" clrIdx="1"/>
  <p:cmAuthor id="190" name="未知用户109" initials="" lastIdx="1" clrIdx="1"/>
  <p:cmAuthor id="191" name="Unknown User117" initials="U" lastIdx="10" clrIdx="0"/>
  <p:cmAuthor id="192" name="thomas" initials="" lastIdx="1" clrIdx="49"/>
  <p:cmAuthor id="193" name="未知的使用者3" initials="" lastIdx="7" clrIdx="1"/>
  <p:cmAuthor id="194" name="未知用户14" initials="" lastIdx="1" clrIdx="0"/>
  <p:cmAuthor id="195" name="Unknown User65" initials="U" lastIdx="1" clrIdx="0"/>
  <p:cmAuthor id="196" name="未知用户98" initials="" lastIdx="1" clrIdx="2"/>
  <p:cmAuthor id="197" name="Unknown User67" initials="U" lastIdx="1" clrIdx="0"/>
  <p:cmAuthor id="198" name="未知用户83" initials="" lastIdx="1" clrIdx="1"/>
  <p:cmAuthor id="199" name="未知用户61" initials="" lastIdx="8" clrIdx="0"/>
  <p:cmAuthor id="200" name="張秀娟" initials="" lastIdx="1" clrIdx="2"/>
  <p:cmAuthor id="201" name="Jason Wang" initials="" lastIdx="1" clrIdx="0"/>
  <p:cmAuthor id="202" name="不明使用者18" initials="" lastIdx="0" clrIdx="1"/>
  <p:cmAuthor id="203" name="未知用户28" initials="未" lastIdx="5" clrIdx="1"/>
  <p:cmAuthor id="204" name="未知的使用者72" initials="" lastIdx="1" clrIdx="0"/>
  <p:cmAuthor id="205" name="未知的使用者48" initials="" lastIdx="1" clrIdx="0"/>
  <p:cmAuthor id="206" name="未知的使用者104" initials="" lastIdx="1" clrIdx="0"/>
  <p:cmAuthor id="207" name="未知用户60" initials="" lastIdx="1" clrIdx="0"/>
  <p:cmAuthor id="208" name="未知的使用者39" initials="未" lastIdx="10" clrIdx="0"/>
  <p:cmAuthor id="209" name="Shawna Strickland" initials="" lastIdx="2" clrIdx="0"/>
  <p:cmAuthor id="210" name="未知的使用者36" initials="" lastIdx="3" clrIdx="1"/>
  <p:cmAuthor id="211" name="未知的使用者76" initials="未" lastIdx="1" clrIdx="0"/>
  <p:cmAuthor id="212" name="Daniel Wuu" initials="" lastIdx="1" clrIdx="0"/>
  <p:cmAuthor id="213" name="未知用户56" initials="" lastIdx="1" clrIdx="0"/>
  <p:cmAuthor id="214" name="未知的使用者14" initials="" lastIdx="2" clrIdx="0"/>
  <p:cmAuthor id="215" name="云峰 贾" initials="云" lastIdx="2" clrIdx="0"/>
  <p:cmAuthor id="217" name="Ashley Eberenz" initials="" lastIdx="7" clrIdx="1"/>
  <p:cmAuthor id="218" name="不明使用者19" initials="" lastIdx="1" clrIdx="0"/>
  <p:cmAuthor id="219" name="qiantong" initials="" lastIdx="3" clrIdx="1"/>
  <p:cmAuthor id="220" name="未知的使用者74" initials="" lastIdx="1" clrIdx="0"/>
  <p:cmAuthor id="221" name="未知的使用者23" initials="" lastIdx="1" clrIdx="0"/>
  <p:cmAuthor id="222" name="未知的使用者1" initials="" lastIdx="8" clrIdx="0"/>
  <p:cmAuthor id="223" name="116304" initials="" lastIdx="1" clrIdx="1"/>
  <p:cmAuthor id="224" name="未知用户31" initials="未" lastIdx="1" clrIdx="1"/>
  <p:cmAuthor id="225" name="R affer" initials="" lastIdx="1" clrIdx="0"/>
  <p:cmAuthor id="226" name="qihua-DCMS" initials="" lastIdx="0" clrIdx="0"/>
  <p:cmAuthor id="227" name="未知用户55" initials="" lastIdx="1" clrIdx="0"/>
  <p:cmAuthor id="191251535" name="沈霄雷" initials="沈" lastIdx="833089" clrIdx="0"/>
  <p:cmAuthor id="228" name="未知的使用者95" initials="" lastIdx="1" clrIdx="0"/>
  <p:cmAuthor id="191251536" name="crespo lee" initials="cl" lastIdx="32" clrIdx="36"/>
  <p:cmAuthor id="229" name="未知的使用者168" initials="未" lastIdx="1" clrIdx="0"/>
  <p:cmAuthor id="191251537" name="Echo" initials="E" lastIdx="1" clrIdx="191251536"/>
  <p:cmAuthor id="230" name="未知的使用者32" initials="" lastIdx="1" clrIdx="0"/>
  <p:cmAuthor id="191251538" name="hxh" initials="hxh" lastIdx="1" clrIdx="53"/>
  <p:cmAuthor id="231" name="未知的使用者49" initials="" lastIdx="1" clrIdx="0"/>
  <p:cmAuthor id="191251539" name="席琛" initials="" lastIdx="0" clrIdx="58"/>
  <p:cmAuthor id="232" name="Unknown User26" initials="U" lastIdx="1" clrIdx="1"/>
  <p:cmAuthor id="191251540" name="韩剑侠" initials="P" lastIdx="1" clrIdx="41"/>
  <p:cmAuthor id="233" name="yuexuejun" initials="" lastIdx="3" clrIdx="0"/>
  <p:cmAuthor id="191251541" name="孙 笑庆" initials="孙" lastIdx="3" clrIdx="16"/>
  <p:cmAuthor id="234" name="未知的使用者71" initials="" lastIdx="1" clrIdx="1"/>
  <p:cmAuthor id="191251542" name="yang.yuan" initials="y" lastIdx="0" clrIdx="17"/>
  <p:cmAuthor id="235" name="未知的使用者105" initials="" lastIdx="1" clrIdx="0"/>
  <p:cmAuthor id="191251543" name="王娟" initials="1" lastIdx="1" clrIdx="31"/>
  <p:cmAuthor id="236" name="Unknown User70" initials="" lastIdx="1" clrIdx="0"/>
  <p:cmAuthor id="237" name="clinchen" initials="" lastIdx="0" clrIdx="1"/>
  <p:cmAuthor id="238" name="未知用户23" initials="" lastIdx="1" clrIdx="0"/>
  <p:cmAuthor id="239" name="hanjuncompany" initials="" lastIdx="1" clrIdx="0"/>
  <p:cmAuthor id="240" name="kathy chen" initials="" lastIdx="3" clrIdx="0"/>
  <p:cmAuthor id="241" name="未知的使用者63" initials="" lastIdx="1" clrIdx="0"/>
  <p:cmAuthor id="242" name="未知的使用者64" initials="" lastIdx="3" clrIdx="1"/>
  <p:cmAuthor id="243" name="未知的使用者47" initials="" lastIdx="1" clrIdx="0"/>
  <p:cmAuthor id="244" name="未知的使用者60" initials="" lastIdx="8" clrIdx="0"/>
  <p:cmAuthor id="245" name="未知的使用者59" initials="" lastIdx="1" clrIdx="0"/>
  <p:cmAuthor id="246" name="未知的使用者54" initials="" lastIdx="1" clrIdx="0"/>
  <p:cmAuthor id="247" name="未知的使用者66" initials="" lastIdx="8" clrIdx="0"/>
  <p:cmAuthor id="394525608" name="仇怿俊" initials="仇" lastIdx="0" clrIdx="0"/>
  <p:cmAuthor id="248" name="未知的使用者65" initials="" lastIdx="1" clrIdx="0"/>
  <p:cmAuthor id="394525609" name="Jimmy-Power" initials="J" lastIdx="1" clrIdx="43"/>
  <p:cmAuthor id="249" name="未知的使用者106" initials="" lastIdx="3" clrIdx="1"/>
  <p:cmAuthor id="394525610" name="罗 罗" initials="罗" lastIdx="1" clrIdx="37"/>
  <p:cmAuthor id="250" name="未知的使用者107" initials="" lastIdx="1" clrIdx="1"/>
  <p:cmAuthor id="394525611" name="mouse zz" initials="mz" lastIdx="1" clrIdx="54"/>
  <p:cmAuthor id="251" name="未知的使用者108" initials="" lastIdx="1" clrIdx="0"/>
  <p:cmAuthor id="394525612" name="goulei" initials="g" lastIdx="2" clrIdx="41"/>
  <p:cmAuthor id="252" name="未知的使用者86" initials="" lastIdx="1" clrIdx="0"/>
  <p:cmAuthor id="253" name="未知的使用者116" initials="" lastIdx="1" clrIdx="1"/>
  <p:cmAuthor id="254" name="未知的使用者44" initials="" lastIdx="1" clrIdx="0"/>
  <p:cmAuthor id="255" name="未知的使用者37" initials="" lastIdx="1" clrIdx="0"/>
  <p:cmAuthor id="256" name="未知的使用者126" initials="" lastIdx="1" clrIdx="0"/>
  <p:cmAuthor id="257" name="未知的使用者127" initials="" lastIdx="3" clrIdx="1"/>
  <p:cmAuthor id="258" name="未知的使用者128" initials="" lastIdx="1" clrIdx="1"/>
  <p:cmAuthor id="259" name="未知的使用者124" initials="" lastIdx="1" clrIdx="0"/>
  <p:cmAuthor id="260" name="未知的使用者125" initials="" lastIdx="1" clrIdx="0"/>
  <p:cmAuthor id="261" name="Sara Chen" initials="" lastIdx="1" clrIdx="0"/>
  <p:cmAuthor id="262" name="huang gerrard" initials="" lastIdx="1" clrIdx="0"/>
  <p:cmAuthor id="263" name="未知用户170" initials="" lastIdx="1" clrIdx="0"/>
  <p:cmAuthor id="264" name="未知用户171" initials="" lastIdx="5" clrIdx="1"/>
  <p:cmAuthor id="265" name="未知用户172" initials="" lastIdx="1" clrIdx="1"/>
  <p:cmAuthor id="266" name="未知用户173" initials="" lastIdx="1" clrIdx="0"/>
  <p:cmAuthor id="267" name="未知用户149" initials="" lastIdx="1" clrIdx="0"/>
  <p:cmAuthor id="268" name="未知用户150" initials="" lastIdx="1" clrIdx="0"/>
  <p:cmAuthor id="269" name="未知用户151" initials="" lastIdx="2" clrIdx="0"/>
  <p:cmAuthor id="270" name="未知用户152" initials="" lastIdx="8" clrIdx="0"/>
  <p:cmAuthor id="271" name="未知用户153" initials="" lastIdx="8" clrIdx="0"/>
  <p:cmAuthor id="272" name="未知用户154" initials="" lastIdx="1" clrIdx="0"/>
  <p:cmAuthor id="273" name="未知用户155" initials="" lastIdx="1" clrIdx="0"/>
  <p:cmAuthor id="274" name="未知用户41" initials="" lastIdx="8" clrIdx="0"/>
  <p:cmAuthor id="275" name="未知用户44" initials="" lastIdx="1" clrIdx="0"/>
  <p:cmAuthor id="276" name="未知用户45" initials="" lastIdx="1" clrIdx="0"/>
  <p:cmAuthor id="277" name="未知用户156" initials="" lastIdx="10" clrIdx="0"/>
  <p:cmAuthor id="278" name="未知用户64" initials="" lastIdx="1" clrIdx="0"/>
  <p:cmAuthor id="279" name="未知用户65" initials="" lastIdx="1" clrIdx="0"/>
  <p:cmAuthor id="280" name="未知用户68" initials="" lastIdx="1" clrIdx="0"/>
  <p:cmAuthor id="281" name="未知用户69" initials="" lastIdx="2" clrIdx="0"/>
  <p:cmAuthor id="282" name="未知用户70" initials="" lastIdx="1" clrIdx="1"/>
  <p:cmAuthor id="210492765" name="施普希（菜菜）" initials="施" lastIdx="0" clrIdx="0"/>
  <p:cmAuthor id="283" name="未知用户71" initials="" lastIdx="1" clrIdx="0"/>
  <p:cmAuthor id="210492766" name="曹 朝辉" initials="曹" lastIdx="1" clrIdx="14"/>
  <p:cmAuthor id="284" name="未知用户72" initials="" lastIdx="1" clrIdx="0"/>
  <p:cmAuthor id="210492767" name="李 嘉" initials="李" lastIdx="1" clrIdx="26"/>
  <p:cmAuthor id="285" name="未知用户73" initials="" lastIdx="2" clrIdx="0"/>
  <p:cmAuthor id="210492768" name="gus9@chinaunicom.cn" initials="g" lastIdx="4" clrIdx="27"/>
  <p:cmAuthor id="286" name="未知用户49" initials="" lastIdx="1" clrIdx="0"/>
  <p:cmAuthor id="287" name="未知用户50" initials="" lastIdx="1" clrIdx="0"/>
  <p:cmAuthor id="288" name="未知用户52" initials="" lastIdx="1" clrIdx="0"/>
  <p:cmAuthor id="289" name="MA15" initials="" lastIdx="1" clrIdx="0"/>
  <p:cmAuthor id="290" name="未知用户53" initials="" lastIdx="10" clrIdx="0"/>
  <p:cmAuthor id="291" name="未知用户96" initials="" lastIdx="1" clrIdx="0"/>
  <p:cmAuthor id="292" name="未知用户48" initials="" lastIdx="1" clrIdx="0"/>
  <p:cmAuthor id="293" name="未知用户97" initials="" lastIdx="2" clrIdx="0"/>
  <p:cmAuthor id="294" name="未知用户40" initials="" lastIdx="5" clrIdx="1"/>
  <p:cmAuthor id="295" name="未知用户43" initials="" lastIdx="1" clrIdx="0"/>
  <p:cmAuthor id="296" name="未知用户100" initials="" lastIdx="1" clrIdx="0"/>
  <p:cmAuthor id="297" name="未知用户101" initials="" lastIdx="1" clrIdx="0"/>
  <p:cmAuthor id="298" name="未知用户26" initials="" lastIdx="1" clrIdx="0"/>
  <p:cmAuthor id="299" name="未知用户29" initials="" lastIdx="1" clrIdx="0"/>
  <p:cmAuthor id="300" name="未知用户32" initials="" lastIdx="1" clrIdx="0"/>
  <p:cmAuthor id="301" name="未知用户33" initials="" lastIdx="1" clrIdx="0"/>
  <p:cmAuthor id="302" name="未知用户34" initials="" lastIdx="2" clrIdx="0"/>
  <p:cmAuthor id="303" name="未知用户42" initials="" lastIdx="1" clrIdx="0"/>
  <p:cmAuthor id="304" name="未知的使用者109" initials="" lastIdx="5" clrIdx="1"/>
  <p:cmAuthor id="305" name="未知的使用者122" initials="" lastIdx="1" clrIdx="0"/>
  <p:cmAuthor id="306" name="未知的使用者123" initials="" lastIdx="8" clrIdx="0"/>
  <p:cmAuthor id="307" name="未知用户93" initials="" lastIdx="1" clrIdx="0"/>
  <p:cmAuthor id="308" name="未知用户90" initials="" lastIdx="5" clrIdx="1"/>
  <p:cmAuthor id="309" name="未知用户91" initials="" lastIdx="0" clrIdx="1"/>
  <p:cmAuthor id="310" name="未知用户92" initials="" lastIdx="1" clrIdx="0"/>
  <p:cmAuthor id="311" name="未知用户74" initials="" lastIdx="5" clrIdx="1"/>
  <p:cmAuthor id="312" name="未知用户75" initials="" lastIdx="8" clrIdx="0"/>
  <p:cmAuthor id="313" name="未知用户76" initials="" lastIdx="1" clrIdx="0"/>
  <p:cmAuthor id="314" name="未知用户77" initials="" lastIdx="8" clrIdx="0"/>
  <p:cmAuthor id="315" name="未知用户78" initials="" lastIdx="8" clrIdx="0"/>
  <p:cmAuthor id="316" name="未知用户79" initials="" lastIdx="1" clrIdx="0"/>
  <p:cmAuthor id="317" name="未知用户80" initials="" lastIdx="1" clrIdx="0"/>
  <p:cmAuthor id="318" name="Harry xu" initials="" lastIdx="1" clrIdx="0"/>
  <p:cmAuthor id="319" name="未知用户27" initials="未" lastIdx="1" clrIdx="0"/>
  <p:cmAuthor id="320" name="未知用户35" initials="未" lastIdx="1" clrIdx="0"/>
  <p:cmAuthor id="321" name="未知用户111" initials="未" lastIdx="1" clrIdx="1"/>
  <p:cmAuthor id="322" name="le" initials="l" lastIdx="2" clrIdx="321"/>
  <p:cmAuthor id="323" name="renyina" initials="r" lastIdx="1" clrIdx="322"/>
  <p:cmAuthor id="324" name="User" initials="U" lastIdx="1" clrIdx="323"/>
  <p:cmAuthor id="325" name="lingc" initials="l" lastIdx="1" clrIdx="324"/>
  <p:cmAuthor id="326" name="未知的使用者75" initials="未" lastIdx="1" clrIdx="0"/>
  <p:cmAuthor id="327" name="Cecilia" initials="C" lastIdx="1" clrIdx="326"/>
  <p:cmAuthor id="328" name="xueyan" initials="x" lastIdx="1" clrIdx="327"/>
  <p:cmAuthor id="329" name="ZF" initials="ZF" lastIdx="1" clrIdx="328"/>
  <p:cmAuthor id="330" name="KZY" initials="K" lastIdx="1" clrIdx="329"/>
  <p:cmAuthor id="331" name="liyite" initials="l" lastIdx="1" clrIdx="330"/>
  <p:cmAuthor id="332" name="dsdas" initials="d" lastIdx="2" clrIdx="331"/>
  <p:cmAuthor id="333" name="于书丹" initials="C" lastIdx="1" clrIdx="332"/>
  <p:cmAuthor id="334" name="USER580282" initials="U" lastIdx="1" clrIdx="333"/>
  <p:cmAuthor id="335" name="flower" initials="f" lastIdx="1" clrIdx="334"/>
  <p:cmAuthor id="336" name="tonyliu" initials="t" lastIdx="4" clrIdx="335"/>
  <p:cmAuthor id="337" name="victoryxs" initials="v" lastIdx="1" clrIdx="336"/>
  <p:cmAuthor id="338" name="asdf" initials="a" lastIdx="1" clrIdx="337"/>
  <p:cmAuthor id="339" name="macos" initials="m" lastIdx="1" clrIdx="338"/>
  <p:cmAuthor id="340" name="zhoupeng" initials="z" lastIdx="5" clrIdx="339"/>
  <p:cmAuthor id="1411827" name="黄晓平" initials="黄" lastIdx="0" clrIdx="0"/>
  <p:cmAuthor id="341" name="Randolph" initials="R" lastIdx="1" clrIdx="340"/>
  <p:cmAuthor id="1411828" name="Mr.Wu" initials="M" lastIdx="2" clrIdx="41"/>
  <p:cmAuthor id="342" name="未知用户63" initials="未知用户63" lastIdx="1" clrIdx="0"/>
  <p:cmAuthor id="1411829" name="张静_Anua7Nne" initials="authorId_935319063" lastIdx="0" clrIdx="0"/>
  <p:cmAuthor id="343" name="未知的使用者102" initials="未" lastIdx="5" clrIdx="1"/>
  <p:cmAuthor id="1411830" name="唐 赛" initials="唐" lastIdx="1" clrIdx="45"/>
  <p:cmAuthor id="344" name="未知的使用者61" initials="未" lastIdx="1" clrIdx="0"/>
  <p:cmAuthor id="345" name="仝德志" initials="仝" lastIdx="1" clrIdx="0"/>
  <p:cmAuthor id="346" name="未知用户112" initials="未知用户112" lastIdx="4" clrIdx="0"/>
  <p:cmAuthor id="347" name="zhangxinyao" initials="z" lastIdx="1" clrIdx="346"/>
  <p:cmAuthor id="348" name="X1" initials="X" lastIdx="1" clrIdx="347"/>
  <p:cmAuthor id="349" name="未知的使用者183" initials="未" lastIdx="5" clrIdx="1"/>
  <p:cmAuthor id="350" name="Hao Yue" initials="HY" lastIdx="2" clrIdx="349"/>
  <p:cmAuthor id="351" name="未知用户163" initials="未知用户163" lastIdx="1" clrIdx="0"/>
  <p:cmAuthor id="352" name="針對所選的門市進行小範圍實驗，捕捉驅動績效的關鍵影響因子" initials="針" lastIdx="1" clrIdx="0"/>
  <p:cmAuthor id="353" name="James" initials="J" lastIdx="1" clrIdx="0"/>
  <p:cmAuthor id="354" name="未知的使用者114" initials="未" lastIdx="1" clrIdx="0"/>
  <p:cmAuthor id="355" name="33505" initials="3" lastIdx="1" clrIdx="354"/>
  <p:cmAuthor id="356" name="未知的使用者184" initials="未" lastIdx="8" clrIdx="0"/>
  <p:cmAuthor id="357" name="未知的使用者185" initials="未" lastIdx="10" clrIdx="0"/>
  <p:cmAuthor id="358" name="未知的使用者186" initials="未" lastIdx="1" clrIdx="0"/>
  <p:cmAuthor id="359" name="未知的使用者175" initials="未" lastIdx="8" clrIdx="0"/>
  <p:cmAuthor id="360" name="未知的使用者176" initials="未" lastIdx="1" clrIdx="0"/>
  <p:cmAuthor id="361" name="未知的使用者187" initials="未" lastIdx="1" clrIdx="0"/>
  <p:cmAuthor id="362" name="未知的使用者178" initials="未" lastIdx="1" clrIdx="0"/>
  <p:cmAuthor id="363" name="未知的使用者179" initials="未" lastIdx="1" clrIdx="0"/>
  <p:cmAuthor id="364" name="未知的使用者180" initials="未" lastIdx="2" clrIdx="0"/>
  <p:cmAuthor id="365" name="未知的使用者181" initials="未" lastIdx="7" clrIdx="1"/>
  <p:cmAuthor id="366" name="未知的使用者170" initials="未" lastIdx="43" clrIdx="1"/>
  <p:cmAuthor id="367" name="未知的使用者190" initials="未" lastIdx="1" clrIdx="1"/>
  <p:cmAuthor id="368" name="未知的使用者191" initials="未" lastIdx="1" clrIdx="0"/>
  <p:cmAuthor id="369" name="未知的使用者141" initials="未" lastIdx="8" clrIdx="0"/>
  <p:cmAuthor id="370" name="未知的使用者142" initials="未" lastIdx="1" clrIdx="0"/>
  <p:cmAuthor id="371" name="未知的使用者143" initials="未" lastIdx="1" clrIdx="0"/>
  <p:cmAuthor id="372" name="未知的使用者144" initials="未" lastIdx="1" clrIdx="0"/>
  <p:cmAuthor id="373" name="未知的使用者145" initials="未" lastIdx="1" clrIdx="0"/>
  <p:cmAuthor id="374" name="未知用户165" initials="未知用户165" lastIdx="1" clrIdx="0"/>
  <p:cmAuthor id="375" name="未知的使用者147" initials="未" lastIdx="1" clrIdx="0"/>
  <p:cmAuthor id="376" name="未知用户166" initials="未知用户166" lastIdx="8" clrIdx="0"/>
  <p:cmAuthor id="377" name="未知的使用者149" initials="未" lastIdx="8" clrIdx="0"/>
  <p:cmAuthor id="378" name="未知用户167" initials="未知用户167" lastIdx="1" clrIdx="0"/>
  <p:cmAuthor id="379" name="未知用户168" initials="未知用户168" lastIdx="1" clrIdx="0"/>
  <p:cmAuthor id="380" name="未知用户169" initials="未知用户169" lastIdx="1" clrIdx="1"/>
  <p:cmAuthor id="381" name="未知用户202" initials="未" lastIdx="8" clrIdx="0"/>
  <p:cmAuthor id="382" name="未知的使用者220" initials="未" lastIdx="7" clrIdx="1"/>
  <p:cmAuthor id="383" name="未知用户133" initials="未" lastIdx="1" clrIdx="0"/>
  <p:cmAuthor id="384" name="未知用户134" initials="未" lastIdx="10" clrIdx="0"/>
  <p:cmAuthor id="385" name="未知用户135" initials="未" lastIdx="1" clrIdx="0"/>
  <p:cmAuthor id="386" name="未知用户205" initials="未" lastIdx="1" clrIdx="0"/>
  <p:cmAuthor id="387" name="未知的使用者157" initials="未" lastIdx="1" clrIdx="0"/>
  <p:cmAuthor id="388" name="未知的使用者204" initials="未" lastIdx="1" clrIdx="0"/>
  <p:cmAuthor id="389" name="Yoyo Wu" initials="Y" lastIdx="2" clrIdx="0"/>
  <p:cmAuthor id="390" name="zhangbin" initials="z" lastIdx="6" clrIdx="0"/>
  <p:cmAuthor id="391" name="Arno.Du(杜明星)" initials="A" lastIdx="0" clrIdx="0"/>
  <p:cmAuthor id="392" name="未知用户174" initials="未知用户174" lastIdx="1" clrIdx="0"/>
  <p:cmAuthor id="393" name="未知用户175" initials="未知用户175" lastIdx="1" clrIdx="1"/>
  <p:cmAuthor id="394" name="Unknown User27" initials="U" lastIdx="1" clrIdx="0"/>
  <p:cmAuthor id="395" name="Unknown User11" initials="U" lastIdx="0" clrIdx="1"/>
  <p:cmAuthor id="396" name="Unknown User112" initials="U" lastIdx="1" clrIdx="0"/>
  <p:cmAuthor id="397" name="Unknown User59" initials="U" lastIdx="1" clrIdx="0"/>
  <p:cmAuthor id="398" name="未知用户176" initials="未知用户176" lastIdx="1" clrIdx="0"/>
  <p:cmAuthor id="399" name="未知的使用者249" initials="未" lastIdx="43" clrIdx="1"/>
  <p:cmAuthor id="400" name="未知的使用者250" initials="未" lastIdx="1" clrIdx="0"/>
  <p:cmAuthor id="401" name="未知的使用者251" initials="未" lastIdx="1" clrIdx="0"/>
  <p:cmAuthor id="402" name="未知的使用者246" initials="未" lastIdx="1" clrIdx="1"/>
  <p:cmAuthor id="403" name="未知的使用者224" initials="未" lastIdx="1" clrIdx="0"/>
  <p:cmAuthor id="404" name="未知的使用者252" initials="未" lastIdx="1" clrIdx="0"/>
  <p:cmAuthor id="405" name="未知的使用者253" initials="未" lastIdx="1" clrIdx="0"/>
  <p:cmAuthor id="2000" name="程云静_Y3Azuy2A" initials="authorId_1008746-10054638" lastIdx="0" clrIdx="0"/>
  <p:cmAuthor id="406" name="未知的使用者254" initials="未" lastIdx="1" clrIdx="0"/>
  <p:cmAuthor id="2001" name="王伟栋_ymIjy2uI" initials="authorId_1008746-10055544" lastIdx="0" clrIdx="0"/>
  <p:cmAuthor id="407" name="未知的使用者255" initials="未" lastIdx="1" clrIdx="0"/>
  <p:cmAuthor id="2002" name="金宇峰_BfyebuM3" initials="authorId_1008746-10054633" lastIdx="0" clrIdx="0"/>
  <p:cmAuthor id="408" name="未知的使用者226" initials="未" lastIdx="8" clrIdx="0"/>
  <p:cmAuthor id="2003" name="administrator" initials="ad" lastIdx="3" clrIdx="23"/>
  <p:cmAuthor id="2004" name="范 斌" initials="范" lastIdx="1" clrIdx="36"/>
  <p:cmAuthor id="410" name="未知用户195" initials="未" lastIdx="1" clrIdx="0"/>
  <p:cmAuthor id="2005" name="毕邺" initials="党委办公室" lastIdx="2" clrIdx="37"/>
  <p:cmAuthor id="411" name="raymond luan" initials="r" lastIdx="0" clrIdx="0"/>
  <p:cmAuthor id="2006" name="jiaru tiger" initials="jt" lastIdx="2" clrIdx="38"/>
  <p:cmAuthor id="412" name="未知用户208" initials="未" lastIdx="1" clrIdx="0"/>
  <p:cmAuthor id="413" name="未知用户198" initials="未" lastIdx="1" clrIdx="0"/>
  <p:cmAuthor id="414" name="未知用户209" initials="未" lastIdx="1" clrIdx="0"/>
  <p:cmAuthor id="415" name="未知用户36" initials="未" lastIdx="1" clrIdx="0"/>
  <p:cmAuthor id="416" name="Evonlin" initials="E" lastIdx="2" clrIdx="2"/>
  <p:cmAuthor id="417" name="WANGZF" initials="W" lastIdx="4" clrIdx="2"/>
  <p:cmAuthor id="418" name="未知用户94" initials="未" lastIdx="0" clrIdx="1"/>
  <p:cmAuthor id="419" name="未知的使用者188" initials="未" lastIdx="1" clrIdx="0"/>
  <p:cmAuthor id="420" name="未知用户118" initials="未" lastIdx="1" clrIdx="0"/>
  <p:cmAuthor id="421" name="未知用户119" initials="未" lastIdx="5" clrIdx="1"/>
  <p:cmAuthor id="422" name="未知用户120" initials="未" lastIdx="8" clrIdx="0"/>
  <p:cmAuthor id="423" name="未知用户121" initials="未" lastIdx="1" clrIdx="0"/>
  <p:cmAuthor id="708433798" name="jialuo" initials="j" lastIdx="0" clrIdx="0"/>
  <p:cmAuthor id="424" name="未知用户122" initials="未" lastIdx="1" clrIdx="0"/>
  <p:cmAuthor id="425" name="Kent" initials="K" lastIdx="2" clrIdx="0"/>
  <p:cmAuthor id="426" name="梅芬 吳" initials="梅" lastIdx="1" clrIdx="85"/>
  <p:cmAuthor id="427" name="王嘉偉" initials="王" lastIdx="2" clrIdx="0"/>
  <p:cmAuthor id="428" name="未知的使用者210" initials="" lastIdx="0" clrIdx="0"/>
  <p:cmAuthor id="429" name="未知的使用者211" initials="" lastIdx="1" clrIdx="0"/>
  <p:cmAuthor id="430" name="未知的使用者134" initials="未" lastIdx="1" clrIdx="0"/>
  <p:cmAuthor id="431" name="未知的使用者136" initials="未" lastIdx="1" clrIdx="0"/>
  <p:cmAuthor id="432" name="未知的使用者139" initials="未" lastIdx="1" clrIdx="0"/>
  <p:cmAuthor id="433" name="未知的使用者140" initials="未" lastIdx="1" clrIdx="1"/>
  <p:cmAuthor id="434" name="未知的使用者197" initials="未" lastIdx="8" clrIdx="0"/>
  <p:cmAuthor id="435" name="王丽君" initials="王" lastIdx="4" clrIdx="0"/>
  <p:cmAuthor id="436" name="Xia Ting" initials="X" lastIdx="1" clrIdx="0"/>
  <p:cmAuthor id="437" name="未知的使用者153" initials="未" lastIdx="1" clrIdx="0"/>
  <p:cmAuthor id="438" name="未知的使用者154" initials="未" lastIdx="1" clrIdx="0"/>
  <p:cmAuthor id="439" name="未知用户10" initials="未" lastIdx="1" clrIdx="0"/>
  <p:cmAuthor id="440" name="未知用户11" initials="未" lastIdx="1" clrIdx="0"/>
  <p:cmAuthor id="441" name="未知的使用者151" initials="未" lastIdx="1" clrIdx="0"/>
  <p:cmAuthor id="442" name="未知的使用者89" initials="未" lastIdx="1" clrIdx="2"/>
  <p:cmAuthor id="443" name="未知的使用者88" initials="未" lastIdx="1" clrIdx="1"/>
  <p:cmAuthor id="444" name="未知用户89" initials="未" lastIdx="11" clrIdx="0"/>
  <p:cmAuthor id="445" name="庆芳 许" initials="庆" lastIdx="1" clrIdx="0"/>
  <p:cmAuthor id="446" name="jerrychou" initials="j" lastIdx="1" clrIdx="4"/>
  <p:cmAuthor id="447" name="不明使用者12" initials="不" lastIdx="3" clrIdx="1"/>
  <p:cmAuthor id="448" name="不明使用者1" initials="不" lastIdx="0" clrIdx="0"/>
  <p:cmAuthor id="449" name="不明使用者2" initials="不" lastIdx="2" clrIdx="0"/>
  <p:cmAuthor id="450" name="不明使用者3" initials="不" lastIdx="1" clrIdx="0"/>
  <p:cmAuthor id="451" name="不明使用者4" initials="不" lastIdx="1" clrIdx="0"/>
  <p:cmAuthor id="452" name="不明使用者6" initials="不" lastIdx="1" clrIdx="0"/>
  <p:cmAuthor id="453" name="不明使用者5" initials="不" lastIdx="11" clrIdx="0"/>
  <p:cmAuthor id="454" name="不明使用者7" initials="不" lastIdx="7" clrIdx="1"/>
  <p:cmAuthor id="455" name="不明使用者8" initials="不" lastIdx="43" clrIdx="1"/>
  <p:cmAuthor id="456" name="不明使用者9" initials="不" lastIdx="1" clrIdx="0"/>
  <p:cmAuthor id="47245819" name="群智集" initials="群" lastIdx="0" clrIdx="0"/>
  <p:cmAuthor id="457" name="不明使用者10" initials="不" lastIdx="0" clrIdx="0"/>
  <p:cmAuthor id="47245820" name="郏 鹏" initials="郏" lastIdx="1" clrIdx="16"/>
  <p:cmAuthor id="458" name="不明使用者11" initials="不" lastIdx="1" clrIdx="0"/>
  <p:cmAuthor id="47245821" name="郏鹏" initials="M" lastIdx="1" clrIdx="17"/>
  <p:cmAuthor id="459" name="未知的使用者227" initials="未" lastIdx="2" clrIdx="0"/>
  <p:cmAuthor id="47245822" name="ma jialin" initials="mj" lastIdx="1" clrIdx="41"/>
  <p:cmAuthor id="460" name="未知的使用者270" initials="未" lastIdx="1" clrIdx="0"/>
  <p:cmAuthor id="47245823" name="刘海娜|liuhaina" initials="W用" lastIdx="1" clrIdx="36"/>
  <p:cmAuthor id="461" name="未知的使用者228" initials="未" lastIdx="8" clrIdx="0"/>
  <p:cmAuthor id="47245824" name="goforever814" initials="g" lastIdx="1" clrIdx="34"/>
  <p:cmAuthor id="462" name="未知的使用者229" initials="未" lastIdx="8" clrIdx="0"/>
  <p:cmAuthor id="463" name="未知的使用者230" initials="未" lastIdx="1" clrIdx="0"/>
  <p:cmAuthor id="464" name="未知的使用者231" initials="未" lastIdx="1" clrIdx="0"/>
  <p:cmAuthor id="465" name="未知的使用者256" initials="未" lastIdx="1" clrIdx="0"/>
  <p:cmAuthor id="466" name="未知的使用者233" initials="未" lastIdx="1" clrIdx="0"/>
  <p:cmAuthor id="467" name="未知的使用者234" initials="未" lastIdx="10" clrIdx="0"/>
  <p:cmAuthor id="468" name="未知的使用者235" initials="未" lastIdx="1" clrIdx="0"/>
  <p:cmAuthor id="469" name="未知的使用者236" initials="未" lastIdx="1" clrIdx="0"/>
  <p:cmAuthor id="470" name="未知的使用者257" initials="未" lastIdx="1" clrIdx="0"/>
  <p:cmAuthor id="471" name="未知的使用者237" initials="未" lastIdx="1" clrIdx="0"/>
  <p:cmAuthor id="472" name="未知的使用者238" initials="未" lastIdx="2" clrIdx="0"/>
  <p:cmAuthor id="473" name="未知的使用者239" initials="未" lastIdx="1" clrIdx="1"/>
  <p:cmAuthor id="474" name="未知的使用者240" initials="未" lastIdx="1" clrIdx="0"/>
  <p:cmAuthor id="475" name="未知的使用者241" initials="未" lastIdx="1" clrIdx="0"/>
  <p:cmAuthor id="476" name="未知的使用者242" initials="未" lastIdx="2" clrIdx="0"/>
  <p:cmAuthor id="477" name="未知的使用者243" initials="未" lastIdx="1" clrIdx="0"/>
  <p:cmAuthor id="478" name="未知的使用者258" initials="未" lastIdx="8" clrIdx="0"/>
  <p:cmAuthor id="479" name="未知的使用者259" initials="未" lastIdx="1" clrIdx="0"/>
  <p:cmAuthor id="480" name="未知的使用者260" initials="未" lastIdx="1" clrIdx="0"/>
  <p:cmAuthor id="481" name="未知的使用者261" initials="未" lastIdx="11" clrIdx="0"/>
  <p:cmAuthor id="482" name="未知的使用者262" initials="未" lastIdx="7" clrIdx="1"/>
  <p:cmAuthor id="483" name="未知的使用者263" initials="未" lastIdx="1" clrIdx="2"/>
  <p:cmAuthor id="484" name="未知的使用者264" initials="未" lastIdx="1" clrIdx="0"/>
  <p:cmAuthor id="485" name="未知的使用者265" initials="未" lastIdx="1" clrIdx="0"/>
  <p:cmAuthor id="486" name="未知的使用者266" initials="未" lastIdx="1" clrIdx="1"/>
  <p:cmAuthor id="487" name="未知的使用者267" initials="未" lastIdx="1" clrIdx="0"/>
  <p:cmAuthor id="488" name="未知的使用者268" initials="未" lastIdx="2" clrIdx="0"/>
  <p:cmAuthor id="489" name="未知的使用者269" initials="未" lastIdx="7" clrIdx="1"/>
  <p:cmAuthor id="490" name="lillian" initials="l" lastIdx="1" clrIdx="0"/>
  <p:cmAuthor id="491" name="未知用户197" initials="未" lastIdx="1" clrIdx="0"/>
  <p:cmAuthor id="492" name="未知的使用者217" initials="未" lastIdx="1" clrIdx="1"/>
  <p:cmAuthor id="493" name="未知的使用者218" initials="未" lastIdx="1" clrIdx="0"/>
  <p:cmAuthor id="494" name="未知的使用者219" initials="未" lastIdx="2" clrIdx="0"/>
  <p:cmAuthor id="496" name="未知的使用者152" initials="未" lastIdx="8" clrIdx="0"/>
  <p:cmAuthor id="499" name="未知的使用者156" initials="未" lastIdx="1" clrIdx="0"/>
  <p:cmAuthor id="503" name="未知的使用者129" initials="未" lastIdx="1" clrIdx="0"/>
  <p:cmAuthor id="504" name="未知的使用者130" initials="未" lastIdx="8" clrIdx="0"/>
  <p:cmAuthor id="505" name="未知的使用者131" initials="未" lastIdx="2" clrIdx="0"/>
  <p:cmAuthor id="506" name="未知的使用者132" initials="未" lastIdx="8" clrIdx="0"/>
  <p:cmAuthor id="507" name="未知的使用者164" initials="未" lastIdx="8" clrIdx="0"/>
  <p:cmAuthor id="508" name="未知的使用者172" initials="未" lastIdx="1" clrIdx="0"/>
  <p:cmAuthor id="509" name="未知的使用者174" initials="未" lastIdx="1" clrIdx="0"/>
  <p:cmAuthor id="510" name="未知用户261" initials="未" lastIdx="1" clrIdx="0"/>
  <p:cmAuthor id="511" name="未知的使用者247" initials="未" lastIdx="6" clrIdx="0"/>
  <p:cmAuthor id="512" name="未知用户160" initials="未" lastIdx="2" clrIdx="0"/>
  <p:cmAuthor id="515" name="未知用户246" initials="未" lastIdx="1" clrIdx="0"/>
  <p:cmAuthor id="517" name="alexw" initials="a" lastIdx="1" clrIdx="516"/>
  <p:cmAuthor id="521" name="未知用户268" initials="未" lastIdx="1" clrIdx="0"/>
  <p:cmAuthor id="522" name="未知用户269" initials="未" lastIdx="2" clrIdx="0"/>
  <p:cmAuthor id="524" name="未知用户250" initials="未" lastIdx="0" clrIdx="0"/>
  <p:cmAuthor id="525" name="wushihang" initials="w" lastIdx="1" clrIdx="524"/>
  <p:cmAuthor id="526" name="USER614260" initials="U" lastIdx="2" clrIdx="525"/>
  <p:cmAuthor id="528" name="cs" initials="x" lastIdx="3" clrIdx="527"/>
  <p:cmAuthor id="529" name="孟令坤" initials="MLK" lastIdx="9" clrIdx="528"/>
  <p:cmAuthor id="530" name="11794" initials="1" lastIdx="1" clrIdx="529"/>
  <p:cmAuthor id="532" name="张久仙" initials="zjx" lastIdx="9" clrIdx="531"/>
  <p:cmAuthor id="533" name="hmwang" initials="dsc" lastIdx="2" clrIdx="532"/>
  <p:cmAuthor id="534" name="XJ" initials="X" lastIdx="2" clrIdx="533"/>
  <p:cmAuthor id="538" name="未知的使用者216" initials="未" lastIdx="1" clrIdx="0"/>
  <p:cmAuthor id="542" name="未知的使用者137" initials="未" lastIdx="1" clrIdx="0"/>
  <p:cmAuthor id="543" name="heweia@digiwin.com" initials="h" lastIdx="1" clrIdx="86"/>
  <p:cmAuthor id="544" name="MM" initials="M" lastIdx="2" clrIdx="87"/>
  <p:cmAuthor id="545" name="dell" initials="d" lastIdx="1" clrIdx="544"/>
  <p:cmAuthor id="546" name="未知用户220" initials="未" lastIdx="1" clrIdx="0"/>
  <p:cmAuthor id="547" name="super" initials="s" lastIdx="1" clrIdx="546"/>
  <p:cmAuthor id="549" name="zhuzy" initials="z" lastIdx="1" clrIdx="548"/>
  <p:cmAuthor id="550" name="方婷婷" initials="方" lastIdx="1" clrIdx="549"/>
  <p:cmAuthor id="551" name="未知用户280" initials="未" lastIdx="5" clrIdx="2"/>
  <p:cmAuthor id="552" name="未知用户313" initials="未" lastIdx="2" clrIdx="0"/>
  <p:cmAuthor id="553" name="刘晖" initials="刘" lastIdx="1" clrIdx="0"/>
  <p:cmAuthor id="554" name="未知用户190" initials="未" lastIdx="1" clrIdx="1"/>
  <p:cmAuthor id="555" name="HAUWEI" initials="H" lastIdx="1" clrIdx="554"/>
  <p:cmAuthor id="557" name="未知用户157" initials="未" lastIdx="8" clrIdx="0"/>
  <p:cmAuthor id="558" name="未知用户180" initials="未" lastIdx="8" clrIdx="0"/>
  <p:cmAuthor id="559" name="不明使用者54" initials="不" lastIdx="1" clrIdx="1"/>
  <p:cmAuthor id="560" name="未知用户188" initials="未" lastIdx="1" clrIdx="0"/>
  <p:cmAuthor id="562" name="順天" initials="順" lastIdx="1" clrIdx="0"/>
  <p:cmAuthor id="566" name="未知用户87" initials="未" lastIdx="1" clrIdx="0"/>
  <p:cmAuthor id="567" name="未知用户320" initials="未" lastIdx="1" clrIdx="1"/>
  <p:cmAuthor id="568" name="FanJQ" initials="F" lastIdx="1" clrIdx="1"/>
  <p:cmAuthor id="569" name="未知用户211" initials="未" lastIdx="8" clrIdx="0"/>
  <p:cmAuthor id="570" name="未知用户212" initials="未" lastIdx="8" clrIdx="0"/>
  <p:cmAuthor id="571" name="未知用户293" initials="未" lastIdx="1" clrIdx="0"/>
  <p:cmAuthor id="572" name="未知用户201" initials="未" lastIdx="8" clrIdx="0"/>
  <p:cmAuthor id="573" name="未知用户161" initials="未" lastIdx="1" clrIdx="0"/>
  <p:cmAuthor id="574" name="未知用户278" initials="未" lastIdx="1" clrIdx="0"/>
  <p:cmAuthor id="575" name="nancy" initials="n" lastIdx="1" clrIdx="0"/>
  <p:cmAuthor id="578" name="ll z" initials="l" lastIdx="2" clrIdx="0"/>
  <p:cmAuthor id="579" name="未知用户191" initials="未" lastIdx="1" clrIdx="0"/>
  <p:cmAuthor id="581" name="guanhh" initials="g" lastIdx="3" clrIdx="0"/>
  <p:cmAuthor id="583" name="未知用户192" initials="未" lastIdx="1" clrIdx="0"/>
  <p:cmAuthor id="584" name="未知用户203" initials="未" lastIdx="1" clrIdx="1"/>
  <p:cmAuthor id="587" name="未知用户177" initials="未" lastIdx="2" clrIdx="0"/>
  <p:cmAuthor id="588" name="未知用户184" initials="未" lastIdx="1" clrIdx="1"/>
  <p:cmAuthor id="589" name="未知用户179" initials="未" lastIdx="1" clrIdx="0"/>
  <p:cmAuthor id="590" name="未知用户185" initials="未" lastIdx="1" clrIdx="0"/>
  <p:cmAuthor id="591" name="未知用户181" initials="未" lastIdx="2" clrIdx="0"/>
  <p:cmAuthor id="592" name="ye gusong" initials="y" lastIdx="1" clrIdx="0"/>
  <p:cmAuthor id="593" name="wei muzi" initials="w" lastIdx="1" clrIdx="4"/>
  <p:cmAuthor id="594" name="孙" initials="孙" lastIdx="1" clrIdx="50"/>
  <p:cmAuthor id="595" name="未知用户187" initials="未" lastIdx="10" clrIdx="0"/>
  <p:cmAuthor id="596" name="Microsoft Office User" initials="M" lastIdx="2" clrIdx="86"/>
  <p:cmAuthor id="597" name="catherine" initials="c" lastIdx="1" clrIdx="1"/>
  <p:cmAuthor id="600" name="未知用户287" initials="未" lastIdx="0" clrIdx="1"/>
  <p:cmAuthor id="601" name="未知用户288" initials="未" lastIdx="1" clrIdx="0"/>
  <p:cmAuthor id="602" name="未知用户289" initials="未" lastIdx="1" clrIdx="0"/>
  <p:cmAuthor id="603" name="未知用户290" initials="未" lastIdx="2" clrIdx="0"/>
  <p:cmAuthor id="604" name="未知用户291" initials="未" lastIdx="8" clrIdx="0"/>
  <p:cmAuthor id="605" name="yudi lin" initials="y" lastIdx="0" clrIdx="0"/>
  <p:cmAuthor id="606" name="未知用户295" initials="未" lastIdx="1" clrIdx="0"/>
  <p:cmAuthor id="607" name="liuzga" initials="l" lastIdx="1" clrIdx="3"/>
  <p:cmAuthor id="608" name="49554261@qq.com" initials="4" lastIdx="2" clrIdx="2"/>
  <p:cmAuthor id="609" name="未知的使用者202" initials="未" lastIdx="0" clrIdx="1"/>
  <p:cmAuthor id="610" name="未知用户215" initials="未" lastIdx="1" clrIdx="0"/>
  <p:cmAuthor id="611" name="未知用户216" initials="未" lastIdx="1" clrIdx="0"/>
  <p:cmAuthor id="612" name="未知的使用者196" initials="未" lastIdx="1" clrIdx="0"/>
  <p:cmAuthor id="613" name="未知用户243" initials="未" lastIdx="1" clrIdx="0"/>
  <p:cmAuthor id="614" name="未知用户282" initials="未" lastIdx="3" clrIdx="1"/>
  <p:cmAuthor id="615" name="未知用户283" initials="未" lastIdx="1" clrIdx="1"/>
  <p:cmAuthor id="616" name="未知用户213" initials="未" lastIdx="1" clrIdx="0"/>
  <p:cmAuthor id="617" name="未知用户279" initials="未" lastIdx="1" clrIdx="0"/>
  <p:cmAuthor id="618" name="未知用户281" initials="未" lastIdx="1" clrIdx="0"/>
  <p:cmAuthor id="619" name="未知用户284" initials="未" lastIdx="1" clrIdx="0"/>
  <p:cmAuthor id="620" name="Ying Lou" initials="Y" lastIdx="1" clrIdx="187"/>
  <p:cmAuthor id="622" name="刘佳佳" initials="刘" lastIdx="1" clrIdx="333"/>
  <p:cmAuthor id="623" name="未知用户233" initials="未" lastIdx="11" clrIdx="0"/>
  <p:cmAuthor id="624" name="未知用户234" initials="未" lastIdx="7" clrIdx="1"/>
  <p:cmAuthor id="625" name="未知用户235" initials="未" lastIdx="1" clrIdx="2"/>
  <p:cmAuthor id="626" name="未知用户236" initials="未" lastIdx="1" clrIdx="0"/>
  <p:cmAuthor id="627" name="未知用户237" initials="未" lastIdx="1" clrIdx="0"/>
  <p:cmAuthor id="628" name="未知用户240" initials="未" lastIdx="2" clrIdx="0"/>
  <p:cmAuthor id="8535702" name="曾蓓/贝贝" initials="曾" lastIdx="0" clrIdx="0"/>
  <p:cmAuthor id="629" name="未知用户221" initials="未" lastIdx="43" clrIdx="1"/>
  <p:cmAuthor id="630" name="王 辰斌" initials="王" lastIdx="1" clrIdx="334"/>
  <p:cmAuthor id="631" name="岳晓丽" initials="岳" lastIdx="1" clrIdx="630"/>
  <p:cmAuthor id="633" name="Carol Kelly" initials="C" lastIdx="1" clrIdx="0"/>
  <p:cmAuthor id="634" name="未知的使用者205" initials="未" lastIdx="0" clrIdx="1"/>
  <p:cmAuthor id="635" name="未知的使用者200" initials="未" lastIdx="1" clrIdx="0"/>
  <p:cmAuthor id="636" name="Unknown User58" initials="U" lastIdx="1" clrIdx="0"/>
  <p:cmAuthor id="637" name="Unknown User55" initials="U" lastIdx="1" clrIdx="1"/>
  <p:cmAuthor id="638" name="未知的使用者195" initials="未" lastIdx="1" clrIdx="1"/>
  <p:cmAuthor id="639" name="Huipeng Cao" initials="H" lastIdx="1" clrIdx="0"/>
  <p:cmAuthor id="640" name="李 雷雨" initials="李" lastIdx="1" clrIdx="0"/>
  <p:cmAuthor id="641" name="91257" initials="9" lastIdx="0" clrIdx="1"/>
  <p:cmAuthor id="642" name="未知用户228" initials="未" lastIdx="1" clrIdx="0"/>
  <p:cmAuthor id="643" name="vicky" initials="v" lastIdx="2" clrIdx="1"/>
  <p:cmAuthor id="645" name="zhangxiaoyan" initials="z" lastIdx="1" clrIdx="644"/>
  <p:cmAuthor id="646" name="李阳" initials="liyang37@ha.cmcc" lastIdx="1" clrIdx="645"/>
  <p:cmAuthor id="652" name="王启良" initials="王" lastIdx="1" clrIdx="651"/>
  <p:cmAuthor id="657" name="Carol Wu" initials="C" lastIdx="1" clrIdx="0"/>
  <p:cmAuthor id="658" name="Think" initials="T" lastIdx="6" clrIdx="3"/>
  <p:cmAuthor id="659" name="未知用户303" initials="未" lastIdx="5" clrIdx="1"/>
  <p:cmAuthor id="660" name="未知用户304" initials="未" lastIdx="1" clrIdx="0"/>
  <p:cmAuthor id="381437688" name="谢学斌" initials="谢" lastIdx="0" clrIdx="0"/>
  <p:cmAuthor id="661" name="win7" initials="w" lastIdx="6" clrIdx="0"/>
  <p:cmAuthor id="662" name="敢 王" initials="敢" lastIdx="1" clrIdx="0"/>
  <p:cmAuthor id="663" name="邓 勇" initials="邓" lastIdx="1" clrIdx="0"/>
  <p:cmAuthor id="664" name="陈城" initials="陈" lastIdx="0" clrIdx="2"/>
  <p:cmAuthor id="665" name="Sharon" initials="S" lastIdx="1" clrIdx="2"/>
  <p:cmAuthor id="666" name="蓝礼健" initials="蓝" lastIdx="1" clrIdx="0"/>
  <p:cmAuthor id="667" name="未知用户311" initials="未" lastIdx="2" clrIdx="0"/>
  <p:cmAuthor id="668" name="未知用户312" initials="未" lastIdx="1" clrIdx="0"/>
  <p:cmAuthor id="669" name="shenbina" initials="s" lastIdx="1" clrIdx="0"/>
  <p:cmAuthor id="670" name="未知用户314" initials="未" lastIdx="1" clrIdx="1"/>
  <p:cmAuthor id="671" name="晓  曲" initials="晓" lastIdx="1" clrIdx="0"/>
  <p:cmAuthor id="672" name="未知用户245" initials="未" lastIdx="10" clrIdx="0"/>
  <p:cmAuthor id="673" name="Kathy" initials="K" lastIdx="0" clrIdx="0"/>
  <p:cmAuthor id="674" name="孟连磊" initials="孟" lastIdx="1" clrIdx="0"/>
  <p:cmAuthor id="675" name="未知用户387" initials="未" lastIdx="1" clrIdx="0"/>
  <p:cmAuthor id="676" name="未知的使用者177" initials="未" lastIdx="8" clrIdx="0"/>
  <p:cmAuthor id="678" name="未知的使用者221" initials="未" lastIdx="1" clrIdx="0"/>
  <p:cmAuthor id="679" name="未知的使用者222" initials="未" lastIdx="5" clrIdx="1"/>
  <p:cmAuthor id="681" name="winner1 chan" initials="wc" lastIdx="1" clrIdx="334"/>
  <p:cmAuthor id="682" name="未知用户332" initials="未" lastIdx="1" clrIdx="0"/>
  <p:cmAuthor id="683" name="未知用户217" initials="未" lastIdx="1" clrIdx="0"/>
  <p:cmAuthor id="684" name="cai yan" initials="cy" lastIdx="1" clrIdx="511"/>
  <p:cmAuthor id="685" name="俊晔 邱" initials="俊" lastIdx="1" clrIdx="87"/>
  <p:cmAuthor id="686" name="annie.gts@outlook.com" initials="a" lastIdx="2" clrIdx="0"/>
  <p:cmAuthor id="687" name="杨 升格" initials="杨" lastIdx="2" clrIdx="0"/>
  <p:cmAuthor id="688" name="Unknown User80" initials="U" lastIdx="1" clrIdx="0"/>
  <p:cmAuthor id="689" name="cy" initials="c" lastIdx="1" clrIdx="76"/>
  <p:cmAuthor id="690" name="未知用户222" initials="未" lastIdx="1" clrIdx="0"/>
  <p:cmAuthor id="691" name="未知用户200" initials="未" lastIdx="8" clrIdx="0"/>
  <p:cmAuthor id="692" name="未知用户272" initials="未" lastIdx="10" clrIdx="0"/>
  <p:cmAuthor id="693" name="lxm" initials="l" lastIdx="1" clrIdx="413"/>
  <p:cmAuthor id="694" name="未知用户231" initials="未" lastIdx="1" clrIdx="0"/>
  <p:cmAuthor id="696" name="yesg" initials="y" lastIdx="1" clrIdx="0"/>
  <p:cmAuthor id="698" name="陳珮琪" initials="陳珮琪" lastIdx="1" clrIdx="188"/>
  <p:cmAuthor id="699" name="未知用户277" initials="未" lastIdx="1" clrIdx="1"/>
  <p:cmAuthor id="700" name="soling" initials="s" lastIdx="1" clrIdx="2"/>
  <p:cmAuthor id="701" name="李 骁" initials="李" lastIdx="1" clrIdx="0"/>
  <p:cmAuthor id="702" name="Tome" initials="T" lastIdx="1" clrIdx="85"/>
  <p:cmAuthor id="703" name="未知的使用者96" initials="未" lastIdx="2" clrIdx="0"/>
  <p:cmAuthor id="704" name="未知的使用者97" initials="未" lastIdx="8" clrIdx="0"/>
  <p:cmAuthor id="705" name="未知用户301" initials="未" lastIdx="1" clrIdx="0"/>
  <p:cmAuthor id="706" name="未知用户306" initials="未" lastIdx="8" clrIdx="0"/>
  <p:cmAuthor id="707" name="未知用户308" initials="未" lastIdx="1" clrIdx="0"/>
  <p:cmAuthor id="708" name="未知用户309" initials="未" lastIdx="8" clrIdx="0"/>
  <p:cmAuthor id="709" name="未知用户249" initials="未" lastIdx="1" clrIdx="0"/>
  <p:cmAuthor id="710" name="Stacy Chiang" initials="S" lastIdx="2" clrIdx="0"/>
  <p:cmAuthor id="711" name="未知用户315" initials="未" lastIdx="0" clrIdx="0"/>
  <p:cmAuthor id="712" name="未知用户316" initials="未" lastIdx="1" clrIdx="0"/>
  <p:cmAuthor id="713" name="未知用户317" initials="未" lastIdx="10" clrIdx="0"/>
  <p:cmAuthor id="714" name="未知用户318" initials="未" lastIdx="0" clrIdx="1"/>
  <p:cmAuthor id="715" name="未知用户319" initials="未" lastIdx="3" clrIdx="0"/>
  <p:cmAuthor id="716" name="chen hui" initials="c" lastIdx="1" clrIdx="87"/>
  <p:cmAuthor id="717" name="未知用户244" initials="未" lastIdx="1" clrIdx="0"/>
  <p:cmAuthor id="718" name="未知用户322" initials="未" lastIdx="10" clrIdx="0"/>
  <p:cmAuthor id="719" name="未知用户323" initials="未" lastIdx="1" clrIdx="0"/>
  <p:cmAuthor id="720" name="未知用户324" initials="未" lastIdx="3" clrIdx="1"/>
  <p:cmAuthor id="721" name="wangxinhui" initials="w" lastIdx="1" clrIdx="0"/>
  <p:cmAuthor id="722" name="未知用户276" initials="未" lastIdx="8" clrIdx="0"/>
  <p:cmAuthor id="723" name="未知用户363" initials="未" lastIdx="6" clrIdx="0"/>
  <p:cmAuthor id="724" name="未知用户459" initials="未" lastIdx="1" clrIdx="84"/>
  <p:cmAuthor id="725" name="未知用户470" initials="未" lastIdx="1" clrIdx="0"/>
  <p:cmAuthor id="726" name="未知用户325" initials="未" lastIdx="1" clrIdx="1"/>
  <p:cmAuthor id="727" name="未知用户326" initials="未" lastIdx="1" clrIdx="0"/>
  <p:cmAuthor id="728" name="未知用户365" initials="未" lastIdx="1" clrIdx="0"/>
  <p:cmAuthor id="729" name="未知用户460" initials="未" lastIdx="1" clrIdx="0"/>
  <p:cmAuthor id="730" name="未知用户366" initials="未" lastIdx="3" clrIdx="1"/>
  <p:cmAuthor id="731" name="未知用户461" initials="未" lastIdx="10" clrIdx="0"/>
  <p:cmAuthor id="732" name="未知用户367" initials="未" lastIdx="10" clrIdx="0"/>
  <p:cmAuthor id="733" name="未知用户462" initials="未" lastIdx="1" clrIdx="1"/>
  <p:cmAuthor id="734" name="未知用户463" initials="未" lastIdx="1" clrIdx="0"/>
  <p:cmAuthor id="735" name="未知用户368" initials="未" lastIdx="1" clrIdx="0"/>
  <p:cmAuthor id="736" name="未知用户464" initials="未" lastIdx="1" clrIdx="0"/>
  <p:cmAuthor id="737" name="未知用户369" initials="未" lastIdx="1" clrIdx="0"/>
  <p:cmAuthor id="738" name="未知用户465" initials="未" lastIdx="1" clrIdx="78"/>
  <p:cmAuthor id="739" name="未知用户466" initials="未" lastIdx="1" clrIdx="0"/>
  <p:cmAuthor id="740" name="未知用户467" initials="未" lastIdx="3" clrIdx="1"/>
  <p:cmAuthor id="741" name="未知用户468" initials="未" lastIdx="1" clrIdx="0"/>
  <p:cmAuthor id="742" name="未知用户426" initials="未" lastIdx="1" clrIdx="0"/>
  <p:cmAuthor id="743" name="未知用户371" initials="未" lastIdx="1" clrIdx="1"/>
  <p:cmAuthor id="744" name="未知用户372" initials="未" lastIdx="1" clrIdx="0"/>
  <p:cmAuthor id="745" name="未知用户373" initials="未" lastIdx="8" clrIdx="0"/>
  <p:cmAuthor id="746" name="未知用户374" initials="未" lastIdx="2" clrIdx="0"/>
  <p:cmAuthor id="747" name="未知用户469" initials="未" lastIdx="1" clrIdx="0"/>
  <p:cmAuthor id="748" name="未知用户427" initials="未" lastIdx="8" clrIdx="0"/>
  <p:cmAuthor id="749" name="未知用户375" initials="未" lastIdx="8" clrIdx="0"/>
  <p:cmAuthor id="750" name="未知用户376" initials="未" lastIdx="1" clrIdx="0"/>
  <p:cmAuthor id="751" name="未知用户377" initials="未" lastIdx="1" clrIdx="0"/>
  <p:cmAuthor id="752" name="未知用户428" initials="未" lastIdx="8" clrIdx="0"/>
  <p:cmAuthor id="753" name="未知用户378" initials="未" lastIdx="1" clrIdx="0"/>
  <p:cmAuthor id="754" name="未知用户379" initials="未" lastIdx="1" clrIdx="0"/>
  <p:cmAuthor id="755" name="未知用户339" initials="未" lastIdx="1" clrIdx="0"/>
  <p:cmAuthor id="756" name="未知用户380" initials="未" lastIdx="10" clrIdx="0"/>
  <p:cmAuthor id="757" name="未知用户381" initials="未" lastIdx="1" clrIdx="0"/>
  <p:cmAuthor id="758" name="未知用户382" initials="未" lastIdx="1" clrIdx="0"/>
  <p:cmAuthor id="759" name="未知用户383" initials="未" lastIdx="1" clrIdx="0"/>
  <p:cmAuthor id="760" name="未知用户384" initials="未" lastIdx="1" clrIdx="0"/>
  <p:cmAuthor id="761" name="未知用户294" initials="未" lastIdx="8" clrIdx="0"/>
  <p:cmAuthor id="762" name="未知用户385" initials="未" lastIdx="2" clrIdx="0"/>
  <p:cmAuthor id="763" name="未知用户386" initials="未" lastIdx="1" clrIdx="1"/>
  <p:cmAuthor id="764" name="未知用户429" initials="未" lastIdx="1" clrIdx="0"/>
  <p:cmAuthor id="765" name="未知用户348" initials="未" lastIdx="1" clrIdx="0"/>
  <p:cmAuthor id="766" name="未知用户430" initials="未" lastIdx="2" clrIdx="0"/>
  <p:cmAuthor id="767" name="未知用户389" initials="未" lastIdx="1" clrIdx="0"/>
  <p:cmAuthor id="768" name="未知用户350" initials="未" lastIdx="1" clrIdx="0"/>
  <p:cmAuthor id="769" name="未知用户431" initials="未" lastIdx="1" clrIdx="0"/>
  <p:cmAuthor id="770" name="未知用户351" initials="未" lastIdx="8" clrIdx="0"/>
  <p:cmAuthor id="771" name="未知用户432" initials="未" lastIdx="1" clrIdx="0"/>
  <p:cmAuthor id="772" name="未知用户392" initials="未" lastIdx="1" clrIdx="0"/>
  <p:cmAuthor id="773" name="未知用户433" initials="未" lastIdx="1" clrIdx="0"/>
  <p:cmAuthor id="774" name="未知用户434" initials="未" lastIdx="1" clrIdx="0"/>
  <p:cmAuthor id="775" name="未知用户393" initials="未" lastIdx="11" clrIdx="0"/>
  <p:cmAuthor id="776" name="未知用户435" initials="未" lastIdx="7" clrIdx="1"/>
  <p:cmAuthor id="777" name="未知用户356" initials="未" lastIdx="1" clrIdx="2"/>
  <p:cmAuthor id="778" name="未知用户436" initials="未" lastIdx="1" clrIdx="0"/>
  <p:cmAuthor id="779" name="未知用户396" initials="未" lastIdx="1" clrIdx="0"/>
  <p:cmAuthor id="780" name="未知用户437" initials="未" lastIdx="1" clrIdx="1"/>
  <p:cmAuthor id="781" name="未知用户397" initials="未" lastIdx="1" clrIdx="0"/>
  <p:cmAuthor id="782" name="未知用户419" initials="未" lastIdx="1" clrIdx="0"/>
  <p:cmAuthor id="783" name="未知用户399" initials="未" lastIdx="2" clrIdx="0"/>
  <p:cmAuthor id="691587970" name="小延魔法师" initials="小" lastIdx="1126286" clrIdx="0"/>
  <p:cmAuthor id="784" name="未知用户438" initials="未" lastIdx="7" clrIdx="1"/>
  <p:cmAuthor id="691587971" name="震" initials="震" lastIdx="1" clrIdx="51"/>
  <p:cmAuthor id="785" name="未知用户401" initials="未" lastIdx="43" clrIdx="1"/>
  <p:cmAuthor id="691587972" name="CMCC" initials="C" lastIdx="2" clrIdx="56"/>
  <p:cmAuthor id="786" name="未知用户402" initials="未" lastIdx="1" clrIdx="0"/>
  <p:cmAuthor id="691587973" name="Tianchi Yao" initials="TY" lastIdx="31" clrIdx="72"/>
  <p:cmAuthor id="787" name="未知用户403" initials="未" lastIdx="1" clrIdx="0"/>
  <p:cmAuthor id="691587974" name="8618844188932" initials="" lastIdx="1" clrIdx="191251537"/>
  <p:cmAuthor id="788" name="未知用户327" initials="未" lastIdx="1" clrIdx="0"/>
  <p:cmAuthor id="691587975" name="zdl" initials="z" lastIdx="1" clrIdx="52"/>
  <p:cmAuthor id="789" name="未知用户404" initials="未" lastIdx="1" clrIdx="0"/>
  <p:cmAuthor id="691587976" name="贾云雁" initials="贾" lastIdx="2" clrIdx="330"/>
  <p:cmAuthor id="790" name="未知用户405" initials="未" lastIdx="1" clrIdx="0"/>
  <p:cmAuthor id="691587977" name="俊 刘" initials="俊刘" lastIdx="1" clrIdx="368"/>
  <p:cmAuthor id="791" name="未知用户439" initials="未" lastIdx="2" clrIdx="0"/>
  <p:cmAuthor id="792" name="未知用户406" initials="未" lastIdx="0" clrIdx="0"/>
  <p:cmAuthor id="793" name="未知用户440" initials="未" lastIdx="1" clrIdx="0"/>
  <p:cmAuthor id="794" name="未知用户441" initials="未" lastIdx="1" clrIdx="0"/>
  <p:cmAuthor id="795" name="未知用户442" initials="未" lastIdx="1" clrIdx="0"/>
  <p:cmAuthor id="796" name="未知用户409" initials="未"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D0"/>
    <a:srgbClr val="5585D0"/>
    <a:srgbClr val="000000"/>
    <a:srgbClr val="FFFFFF"/>
    <a:srgbClr val="0000FF"/>
    <a:srgbClr val="92D050"/>
    <a:srgbClr val="B4B4B1"/>
    <a:srgbClr val="939391"/>
    <a:srgbClr val="99D5FF"/>
    <a:srgbClr val="97C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09" autoAdjust="0"/>
    <p:restoredTop sz="94660"/>
  </p:normalViewPr>
  <p:slideViewPr>
    <p:cSldViewPr snapToGrid="0" showGuides="1">
      <p:cViewPr varScale="1">
        <p:scale>
          <a:sx n="80" d="100"/>
          <a:sy n="80" d="100"/>
        </p:scale>
        <p:origin x="54" y="45"/>
      </p:cViewPr>
      <p:guideLst>
        <p:guide orient="horz" pos="1960"/>
        <p:guide pos="389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862" cy="356421"/>
          </a:xfrm>
          <a:prstGeom prst="rect">
            <a:avLst/>
          </a:prstGeom>
        </p:spPr>
        <p:txBody>
          <a:bodyPr vert="horz" lIns="91440" tIns="45720" rIns="91440" bIns="45720" rtlCol="0"/>
          <a:lstStyle>
            <a:lvl1pPr algn="l">
              <a:defRPr sz="1660"/>
            </a:lvl1pPr>
          </a:lstStyle>
          <a:p>
            <a:endParaRPr lang="zh-CN" altLang="en-US"/>
          </a:p>
        </p:txBody>
      </p:sp>
      <p:sp>
        <p:nvSpPr>
          <p:cNvPr id="3" name="日期占位符 2"/>
          <p:cNvSpPr>
            <a:spLocks noGrp="1"/>
          </p:cNvSpPr>
          <p:nvPr>
            <p:ph type="dt" sz="quarter" idx="1"/>
          </p:nvPr>
        </p:nvSpPr>
        <p:spPr>
          <a:xfrm>
            <a:off x="5797066" y="0"/>
            <a:ext cx="4434862" cy="356421"/>
          </a:xfrm>
          <a:prstGeom prst="rect">
            <a:avLst/>
          </a:prstGeom>
        </p:spPr>
        <p:txBody>
          <a:bodyPr vert="horz" lIns="91440" tIns="45720" rIns="91440" bIns="45720" rtlCol="0"/>
          <a:lstStyle>
            <a:lvl1pPr algn="r">
              <a:defRPr sz="1660"/>
            </a:lvl1pPr>
          </a:lstStyle>
          <a:p>
            <a:fld id="{0F9B84EA-7D68-4D60-9CB1-D50884785D1C}" type="datetimeFigureOut">
              <a:rPr lang="zh-CN" altLang="en-US" smtClean="0"/>
              <a:t>2025/7/8</a:t>
            </a:fld>
            <a:endParaRPr lang="zh-CN" altLang="en-US"/>
          </a:p>
        </p:txBody>
      </p:sp>
      <p:sp>
        <p:nvSpPr>
          <p:cNvPr id="4" name="页脚占位符 3"/>
          <p:cNvSpPr>
            <a:spLocks noGrp="1"/>
          </p:cNvSpPr>
          <p:nvPr>
            <p:ph type="ftr" sz="quarter" idx="2"/>
          </p:nvPr>
        </p:nvSpPr>
        <p:spPr>
          <a:xfrm>
            <a:off x="0" y="6747325"/>
            <a:ext cx="4434862" cy="356420"/>
          </a:xfrm>
          <a:prstGeom prst="rect">
            <a:avLst/>
          </a:prstGeom>
        </p:spPr>
        <p:txBody>
          <a:bodyPr vert="horz" lIns="91440" tIns="45720" rIns="91440" bIns="45720" rtlCol="0" anchor="b"/>
          <a:lstStyle>
            <a:lvl1pPr algn="l">
              <a:defRPr sz="1660"/>
            </a:lvl1pPr>
          </a:lstStyle>
          <a:p>
            <a:endParaRPr lang="zh-CN" altLang="en-US"/>
          </a:p>
        </p:txBody>
      </p:sp>
      <p:sp>
        <p:nvSpPr>
          <p:cNvPr id="5" name="灯片编号占位符 4"/>
          <p:cNvSpPr>
            <a:spLocks noGrp="1"/>
          </p:cNvSpPr>
          <p:nvPr>
            <p:ph type="sldNum" sz="quarter" idx="3"/>
          </p:nvPr>
        </p:nvSpPr>
        <p:spPr>
          <a:xfrm>
            <a:off x="5797066" y="6747325"/>
            <a:ext cx="4434862" cy="356420"/>
          </a:xfrm>
          <a:prstGeom prst="rect">
            <a:avLst/>
          </a:prstGeom>
        </p:spPr>
        <p:txBody>
          <a:bodyPr vert="horz" lIns="91440" tIns="45720" rIns="91440" bIns="45720" rtlCol="0" anchor="b"/>
          <a:lstStyle>
            <a:lvl1pPr algn="r">
              <a:defRPr sz="166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679" cy="3559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797788" y="0"/>
            <a:ext cx="4434677" cy="355915"/>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2025/7/8</a:t>
            </a:fld>
            <a:endParaRPr lang="zh-CN" altLang="en-US"/>
          </a:p>
        </p:txBody>
      </p:sp>
      <p:sp>
        <p:nvSpPr>
          <p:cNvPr id="4" name="幻灯片图像占位符 3"/>
          <p:cNvSpPr>
            <a:spLocks noGrp="1" noRot="1" noChangeAspect="1"/>
          </p:cNvSpPr>
          <p:nvPr>
            <p:ph type="sldImg" idx="2"/>
          </p:nvPr>
        </p:nvSpPr>
        <p:spPr>
          <a:xfrm>
            <a:off x="2987440" y="888133"/>
            <a:ext cx="4262159" cy="239774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024619" y="3419204"/>
            <a:ext cx="8187802" cy="279662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8051"/>
            <a:ext cx="4434679" cy="35591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797788" y="6748051"/>
            <a:ext cx="4434677" cy="355915"/>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t>23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en-US" altLang="zh-CN"/>
              <a:t>1</a:t>
            </a:r>
            <a:r>
              <a:rPr lang="zh-CN" altLang="en-US"/>
              <a:t>、算力需求分析：影响一个模型训练所需算力的因素有哪些，基于这些因素，如何测算一个模型训练时需要消耗的算力资源；</a:t>
            </a:r>
          </a:p>
          <a:p>
            <a:endParaRPr lang="zh-CN" altLang="en-US"/>
          </a:p>
          <a:p>
            <a:r>
              <a:rPr lang="en-US" altLang="zh-CN"/>
              <a:t>2</a:t>
            </a:r>
            <a:r>
              <a:rPr lang="zh-CN" altLang="en-US"/>
              <a:t>、</a:t>
            </a:r>
            <a:r>
              <a:rPr lang="zh-CN" altLang="en-US">
                <a:sym typeface="+mn-ea"/>
              </a:rPr>
              <a:t>不同应用场景对于算力的需求是什么样的？训练、精调</a:t>
            </a:r>
            <a:r>
              <a:rPr lang="en-US" altLang="zh-CN">
                <a:sym typeface="+mn-ea"/>
              </a:rPr>
              <a:t>/</a:t>
            </a:r>
            <a:r>
              <a:rPr lang="zh-CN" altLang="en-US">
                <a:sym typeface="+mn-ea"/>
              </a:rPr>
              <a:t>微调、推理等；不同流程下对于资源的开销和需求是什么样的，目标用户分别是什么？</a:t>
            </a:r>
            <a:endParaRPr lang="zh-CN" altLang="en-US"/>
          </a:p>
          <a:p>
            <a:endParaRPr lang="zh-CN" altLang="en-US"/>
          </a:p>
          <a:p>
            <a:r>
              <a:rPr lang="en-US" altLang="zh-CN"/>
              <a:t>3</a:t>
            </a:r>
            <a:r>
              <a:rPr lang="zh-CN" altLang="en-US"/>
              <a:t>、模型业务的典型业务流程，以阿里云</a:t>
            </a:r>
            <a:r>
              <a:rPr lang="en-US" altLang="zh-CN"/>
              <a:t>PAI</a:t>
            </a:r>
            <a:r>
              <a:rPr lang="zh-CN" altLang="en-US"/>
              <a:t>为例，从数据管理开始：数据管理、模型开发、模型训练、模型部署与推理，不同环节需要开销什么类型的资源（智算、通算、存储、网络等），开销的量级有多少？</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en-US" altLang="zh-CN"/>
              <a:t>1</a:t>
            </a:r>
            <a:r>
              <a:rPr lang="zh-CN" altLang="en-US"/>
              <a:t>、算力需求分析：影响一个模型训练所需算力的因素有哪些，基于这些因素，如何测算一个模型训练时需要消耗的算力资源；</a:t>
            </a:r>
          </a:p>
          <a:p>
            <a:endParaRPr lang="zh-CN" altLang="en-US"/>
          </a:p>
          <a:p>
            <a:r>
              <a:rPr lang="en-US" altLang="zh-CN"/>
              <a:t>2</a:t>
            </a:r>
            <a:r>
              <a:rPr lang="zh-CN" altLang="en-US"/>
              <a:t>、</a:t>
            </a:r>
            <a:r>
              <a:rPr lang="zh-CN" altLang="en-US">
                <a:sym typeface="+mn-ea"/>
              </a:rPr>
              <a:t>不同应用场景对于算力的需求是什么样的？训练、精调</a:t>
            </a:r>
            <a:r>
              <a:rPr lang="en-US" altLang="zh-CN">
                <a:sym typeface="+mn-ea"/>
              </a:rPr>
              <a:t>/</a:t>
            </a:r>
            <a:r>
              <a:rPr lang="zh-CN" altLang="en-US">
                <a:sym typeface="+mn-ea"/>
              </a:rPr>
              <a:t>微调、推理等；不同流程下对于资源的开销和需求是什么样的，目标用户分别是什么？</a:t>
            </a:r>
            <a:endParaRPr lang="zh-CN" altLang="en-US"/>
          </a:p>
          <a:p>
            <a:endParaRPr lang="zh-CN" altLang="en-US"/>
          </a:p>
          <a:p>
            <a:r>
              <a:rPr lang="en-US" altLang="zh-CN"/>
              <a:t>3</a:t>
            </a:r>
            <a:r>
              <a:rPr lang="zh-CN" altLang="en-US"/>
              <a:t>、模型业务的典型业务流程，以阿里云</a:t>
            </a:r>
            <a:r>
              <a:rPr lang="en-US" altLang="zh-CN"/>
              <a:t>PAI</a:t>
            </a:r>
            <a:r>
              <a:rPr lang="zh-CN" altLang="en-US"/>
              <a:t>为例，从数据管理开始：数据管理、模型开发、模型训练、模型部署与推理，不同环节需要开销什么类型的资源（智算、通算、存储、网络等），开销的量级有多少？</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en-US" altLang="zh-CN"/>
              <a:t>1</a:t>
            </a:r>
            <a:r>
              <a:rPr lang="zh-CN" altLang="en-US"/>
              <a:t>、算力需求分析：影响一个模型训练所需算力的因素有哪些，基于这些因素，如何测算一个模型训练时需要消耗的算力资源；</a:t>
            </a:r>
          </a:p>
          <a:p>
            <a:endParaRPr lang="zh-CN" altLang="en-US"/>
          </a:p>
          <a:p>
            <a:r>
              <a:rPr lang="en-US" altLang="zh-CN"/>
              <a:t>2</a:t>
            </a:r>
            <a:r>
              <a:rPr lang="zh-CN" altLang="en-US"/>
              <a:t>、</a:t>
            </a:r>
            <a:r>
              <a:rPr lang="zh-CN" altLang="en-US">
                <a:sym typeface="+mn-ea"/>
              </a:rPr>
              <a:t>不同应用场景对于算力的需求是什么样的？训练、精调</a:t>
            </a:r>
            <a:r>
              <a:rPr lang="en-US" altLang="zh-CN">
                <a:sym typeface="+mn-ea"/>
              </a:rPr>
              <a:t>/</a:t>
            </a:r>
            <a:r>
              <a:rPr lang="zh-CN" altLang="en-US">
                <a:sym typeface="+mn-ea"/>
              </a:rPr>
              <a:t>微调、推理等；不同流程下对于资源的开销和需求是什么样的，目标用户分别是什么？</a:t>
            </a:r>
            <a:endParaRPr lang="zh-CN" altLang="en-US"/>
          </a:p>
          <a:p>
            <a:endParaRPr lang="zh-CN" altLang="en-US"/>
          </a:p>
          <a:p>
            <a:r>
              <a:rPr lang="en-US" altLang="zh-CN"/>
              <a:t>3</a:t>
            </a:r>
            <a:r>
              <a:rPr lang="zh-CN" altLang="en-US"/>
              <a:t>、模型业务的典型业务流程，以阿里云</a:t>
            </a:r>
            <a:r>
              <a:rPr lang="en-US" altLang="zh-CN"/>
              <a:t>PAI</a:t>
            </a:r>
            <a:r>
              <a:rPr lang="zh-CN" altLang="en-US"/>
              <a:t>为例，从数据管理开始：数据管理、模型开发、模型训练、模型部署与推理，不同环节需要开销什么类型的资源（智算、通算、存储、网络等），开销的量级有多少？</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r>
              <a:rPr lang="en-US" altLang="zh-CN"/>
              <a:t>1</a:t>
            </a:r>
            <a:r>
              <a:rPr lang="zh-CN" altLang="en-US"/>
              <a:t>、算力需求分析：影响一个模型训练所需算力的因素有哪些，基于这些因素，如何测算一个模型训练时需要消耗的算力资源；</a:t>
            </a:r>
          </a:p>
          <a:p>
            <a:endParaRPr lang="zh-CN" altLang="en-US"/>
          </a:p>
          <a:p>
            <a:r>
              <a:rPr lang="en-US" altLang="zh-CN"/>
              <a:t>2</a:t>
            </a:r>
            <a:r>
              <a:rPr lang="zh-CN" altLang="en-US"/>
              <a:t>、</a:t>
            </a:r>
            <a:r>
              <a:rPr lang="zh-CN" altLang="en-US">
                <a:sym typeface="+mn-ea"/>
              </a:rPr>
              <a:t>不同应用场景对于算力的需求是什么样的？训练、精调</a:t>
            </a:r>
            <a:r>
              <a:rPr lang="en-US" altLang="zh-CN">
                <a:sym typeface="+mn-ea"/>
              </a:rPr>
              <a:t>/</a:t>
            </a:r>
            <a:r>
              <a:rPr lang="zh-CN" altLang="en-US">
                <a:sym typeface="+mn-ea"/>
              </a:rPr>
              <a:t>微调、推理等；不同流程下对于资源的开销和需求是什么样的，目标用户分别是什么？</a:t>
            </a:r>
            <a:endParaRPr lang="zh-CN" altLang="en-US"/>
          </a:p>
          <a:p>
            <a:endParaRPr lang="zh-CN" altLang="en-US"/>
          </a:p>
          <a:p>
            <a:r>
              <a:rPr lang="en-US" altLang="zh-CN"/>
              <a:t>3</a:t>
            </a:r>
            <a:r>
              <a:rPr lang="zh-CN" altLang="en-US"/>
              <a:t>、模型业务的典型业务流程，以阿里云</a:t>
            </a:r>
            <a:r>
              <a:rPr lang="en-US" altLang="zh-CN"/>
              <a:t>PAI</a:t>
            </a:r>
            <a:r>
              <a:rPr lang="zh-CN" altLang="en-US"/>
              <a:t>为例，从数据管理开始：数据管理、模型开发、模型训练、模型部署与推理，不同环节需要开销什么类型的资源（智算、通算、存储、网络等），开销的量级有多少？</a:t>
            </a:r>
          </a:p>
        </p:txBody>
      </p:sp>
      <p:sp>
        <p:nvSpPr>
          <p:cNvPr id="4" name="灯片编号占位符 3"/>
          <p:cNvSpPr>
            <a:spLocks noGrp="1"/>
          </p:cNvSpPr>
          <p:nvPr>
            <p:ph type="sldNum" sz="quarter" idx="5"/>
          </p:nvPr>
        </p:nvSpPr>
        <p:spPr/>
        <p:txBody>
          <a:bodyPr/>
          <a:lstStyle/>
          <a:p>
            <a:fld id="{85D0DACE-38E0-42D2-9336-2B707D34BC6D}" type="slidenum">
              <a:rPr lang="zh-CN" altLang="en-US" smtClean="0"/>
              <a:t>27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r>
              <a:rPr lang="zh-CN" altLang="en-US" dirty="0"/>
              <a:t>希望我们的精诚努力可以更好的全方位的服务咪咕公司，促进我们未来全方位的深度合作，谢谢各位领导</a:t>
            </a:r>
          </a:p>
        </p:txBody>
      </p:sp>
      <p:sp>
        <p:nvSpPr>
          <p:cNvPr id="4" name="灯片编号占位符 3"/>
          <p:cNvSpPr>
            <a:spLocks noGrp="1"/>
          </p:cNvSpPr>
          <p:nvPr>
            <p:ph type="sldNum" sz="quarter" idx="10"/>
          </p:nvPr>
        </p:nvSpPr>
        <p:spPr/>
        <p:txBody>
          <a:bodyPr/>
          <a:lstStyle/>
          <a:p>
            <a:fld id="{04065B12-5FB6-4D5D-86AD-7033ECAE4E64}" type="slidenum">
              <a:rPr lang="zh-CN" altLang="en-US" smtClean="0"/>
              <a:t>28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r>
              <a:rPr lang="zh-CN" altLang="en-US" dirty="0"/>
              <a:t>省教育厅发文是全网公开的，需要进一步评估是否存在脱敏的必要；</a:t>
            </a:r>
          </a:p>
        </p:txBody>
      </p:sp>
      <p:sp>
        <p:nvSpPr>
          <p:cNvPr id="4" name="灯片编号占位符 3"/>
          <p:cNvSpPr>
            <a:spLocks noGrp="1"/>
          </p:cNvSpPr>
          <p:nvPr>
            <p:ph type="sldNum" sz="quarter" idx="5"/>
          </p:nvPr>
        </p:nvSpPr>
        <p:spPr/>
        <p:txBody>
          <a:bodyPr/>
          <a:lstStyle/>
          <a:p>
            <a:fld id="{8FED9F39-C73B-41A3-BB6E-BE92C24900C8}" type="slidenum">
              <a:rPr lang="zh-CN" altLang="en-US" smtClean="0"/>
              <a:t>29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5E650D80-36DA-46F7-A6BC-84A8A88B3750}"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7675" y="887413"/>
            <a:ext cx="4262438" cy="2398712"/>
          </a:xfrm>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7675" y="887413"/>
            <a:ext cx="4262438" cy="2398712"/>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08F5F-242E-4581-82D3-3746F81BDF87}" type="slidenum">
              <a:rPr lang="zh-CN" altLang="en-US" smtClean="0"/>
              <a:t>21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4" name="PA_Line 17"/>
          <p:cNvSpPr>
            <a:spLocks noChangeShapeType="1"/>
          </p:cNvSpPr>
          <p:nvPr userDrawn="1">
            <p:custDataLst>
              <p:tags r:id="rId1"/>
            </p:custDataLst>
          </p:nvPr>
        </p:nvSpPr>
        <p:spPr bwMode="auto">
          <a:xfrm>
            <a:off x="3530626" y="-7197"/>
            <a:ext cx="8806244" cy="4957585"/>
          </a:xfrm>
          <a:prstGeom prst="line">
            <a:avLst/>
          </a:prstGeom>
          <a:noFill/>
          <a:ln w="7938" cap="flat">
            <a:solidFill>
              <a:srgbClr val="8FC31F"/>
            </a:solidFill>
            <a:prstDash val="solid"/>
            <a:miter lim="800000"/>
          </a:ln>
          <a:extLst>
            <a:ext uri="{909E8E84-426E-40DD-AFC4-6F175D3DCCD1}">
              <a14:hiddenFill xmlns:a14="http://schemas.microsoft.com/office/drawing/2010/main">
                <a:noFill/>
              </a14:hiddenFill>
            </a:ext>
          </a:extLst>
        </p:spPr>
        <p:txBody>
          <a:bodyPr vert="horz" wrap="square" lIns="90875" tIns="45437" rIns="90875" bIns="45437" numCol="1" anchor="t" anchorCtr="0" compatLnSpc="1"/>
          <a:lstStyle/>
          <a:p>
            <a:r>
              <a:rPr lang="en-US" altLang="zh-CN" sz="1340"/>
              <a:t>  </a:t>
            </a:r>
          </a:p>
        </p:txBody>
      </p:sp>
      <p:sp>
        <p:nvSpPr>
          <p:cNvPr id="5" name="PA_Line 18"/>
          <p:cNvSpPr>
            <a:spLocks noChangeShapeType="1"/>
          </p:cNvSpPr>
          <p:nvPr userDrawn="1">
            <p:custDataLst>
              <p:tags r:id="rId2"/>
            </p:custDataLst>
          </p:nvPr>
        </p:nvSpPr>
        <p:spPr bwMode="auto">
          <a:xfrm flipV="1">
            <a:off x="9266430" y="197531"/>
            <a:ext cx="3170295" cy="6729964"/>
          </a:xfrm>
          <a:prstGeom prst="line">
            <a:avLst/>
          </a:prstGeom>
          <a:noFill/>
          <a:ln w="7938" cap="flat">
            <a:solidFill>
              <a:srgbClr val="0085D0"/>
            </a:solidFill>
            <a:prstDash val="solid"/>
            <a:miter lim="800000"/>
          </a:ln>
          <a:extLst>
            <a:ext uri="{909E8E84-426E-40DD-AFC4-6F175D3DCCD1}">
              <a14:hiddenFill xmlns:a14="http://schemas.microsoft.com/office/drawing/2010/main">
                <a:noFill/>
              </a14:hiddenFill>
            </a:ext>
          </a:extLst>
        </p:spPr>
        <p:txBody>
          <a:bodyPr vert="horz" wrap="square" lIns="90875" tIns="45437" rIns="90875" bIns="45437" numCol="1" anchor="t" anchorCtr="0" compatLnSpc="1"/>
          <a:lstStyle/>
          <a:p>
            <a:endParaRPr lang="zh-CN" altLang="en-US" sz="1340"/>
          </a:p>
        </p:txBody>
      </p:sp>
      <p:sp>
        <p:nvSpPr>
          <p:cNvPr id="6" name="PA_任意多边形 5"/>
          <p:cNvSpPr/>
          <p:nvPr userDrawn="1">
            <p:custDataLst>
              <p:tags r:id="rId3"/>
            </p:custDataLst>
          </p:nvPr>
        </p:nvSpPr>
        <p:spPr bwMode="auto">
          <a:xfrm>
            <a:off x="9724884" y="1270"/>
            <a:ext cx="2461278" cy="4329314"/>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gradFill>
            <a:gsLst>
              <a:gs pos="0">
                <a:srgbClr val="0070C0"/>
              </a:gs>
              <a:gs pos="100000">
                <a:srgbClr val="00B0F0"/>
              </a:gs>
            </a:gsLst>
            <a:lin ang="14400000" scaled="0"/>
          </a:gradFill>
          <a:ln w="28575">
            <a:noFill/>
          </a:ln>
          <a:effectLst>
            <a:outerShdw blurRad="254000" dist="127000" dir="2700000" algn="tl" rotWithShape="0">
              <a:prstClr val="black">
                <a:alpha val="40000"/>
              </a:prstClr>
            </a:outerShdw>
          </a:effectLst>
        </p:spPr>
        <p:txBody>
          <a:bodyPr anchor="ctr"/>
          <a:lstStyle/>
          <a:p>
            <a:pPr algn="ctr"/>
            <a:r>
              <a:rPr lang="en-US" altLang="zh-CN" sz="1985" dirty="0">
                <a:solidFill>
                  <a:srgbClr val="00183C"/>
                </a:solidFill>
                <a:latin typeface="Calibri" panose="020F0502020204030204" charset="0"/>
                <a:ea typeface="宋体" panose="02010600030101010101" pitchFamily="2" charset="-122"/>
              </a:rPr>
              <a:t> </a:t>
            </a:r>
          </a:p>
        </p:txBody>
      </p:sp>
      <p:sp>
        <p:nvSpPr>
          <p:cNvPr id="10" name="文本占位符 9"/>
          <p:cNvSpPr>
            <a:spLocks noGrp="1"/>
          </p:cNvSpPr>
          <p:nvPr>
            <p:ph type="body" sz="quarter" idx="10"/>
          </p:nvPr>
        </p:nvSpPr>
        <p:spPr>
          <a:xfrm>
            <a:off x="791070" y="2803587"/>
            <a:ext cx="7973933" cy="1250893"/>
          </a:xfrm>
          <a:prstGeom prst="rect">
            <a:avLst/>
          </a:prstGeom>
          <a:noFill/>
        </p:spPr>
        <p:txBody>
          <a:bodyPr wrap="none" rtlCol="0" anchor="ctr">
            <a:normAutofit/>
          </a:bodyPr>
          <a:lstStyle>
            <a:lvl1pPr marL="0" indent="0">
              <a:lnSpc>
                <a:spcPct val="100000"/>
              </a:lnSpc>
              <a:buNone/>
              <a:defRPr lang="zh-CN" altLang="en-US" sz="5080" b="1" smtClean="0">
                <a:solidFill>
                  <a:srgbClr val="0085D0"/>
                </a:solidFill>
                <a:latin typeface="微软雅黑" panose="020B0503020204020204" charset="-122"/>
                <a:ea typeface="微软雅黑" panose="020B0503020204020204" charset="-122"/>
              </a:defRPr>
            </a:lvl1pPr>
            <a:lvl2pPr>
              <a:defRPr lang="zh-CN" altLang="en-US" smtClean="0">
                <a:latin typeface="Arial" panose="020B0604020202020204" pitchFamily="34" charset="0"/>
                <a:ea typeface="宋体" panose="02010600030101010101" pitchFamily="2" charset="-122"/>
              </a:defRPr>
            </a:lvl2pPr>
            <a:lvl3pPr>
              <a:defRPr lang="zh-CN" altLang="en-US" smtClean="0">
                <a:latin typeface="Arial" panose="020B0604020202020204" pitchFamily="34" charset="0"/>
                <a:ea typeface="宋体" panose="02010600030101010101" pitchFamily="2" charset="-122"/>
              </a:defRPr>
            </a:lvl3pPr>
            <a:lvl4pPr>
              <a:defRPr lang="zh-CN" altLang="en-US" smtClean="0">
                <a:latin typeface="Arial" panose="020B0604020202020204" pitchFamily="34" charset="0"/>
                <a:ea typeface="宋体" panose="02010600030101010101" pitchFamily="2" charset="-122"/>
              </a:defRPr>
            </a:lvl4pPr>
            <a:lvl5pPr>
              <a:defRPr lang="zh-CN" altLang="en-US">
                <a:latin typeface="Arial" panose="020B0604020202020204" pitchFamily="34" charset="0"/>
                <a:ea typeface="宋体" panose="02010600030101010101" pitchFamily="2" charset="-122"/>
              </a:defRPr>
            </a:lvl5pPr>
          </a:lstStyle>
          <a:p>
            <a:pPr lvl="0">
              <a:lnSpc>
                <a:spcPct val="150000"/>
              </a:lnSpc>
              <a:spcBef>
                <a:spcPct val="0"/>
              </a:spcBef>
            </a:pPr>
            <a:r>
              <a:rPr lang="zh-CN" altLang="en-US" dirty="0"/>
              <a:t>单击此处编辑母版文本样式</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rotWithShape="1">
          <a:blip r:embed="rId3"/>
          <a:stretch>
            <a:fillRect/>
          </a:stretch>
        </a:blip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26023" y="723997"/>
            <a:ext cx="11939954"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userDrawn="1"/>
        </p:nvGrpSpPr>
        <p:grpSpPr>
          <a:xfrm>
            <a:off x="229553" y="146553"/>
            <a:ext cx="216508" cy="468000"/>
            <a:chOff x="229553" y="225269"/>
            <a:chExt cx="216508" cy="468000"/>
          </a:xfrm>
        </p:grpSpPr>
        <p:sp>
          <p:nvSpPr>
            <p:cNvPr id="7" name="矩形: 圆角 6"/>
            <p:cNvSpPr/>
            <p:nvPr/>
          </p:nvSpPr>
          <p:spPr>
            <a:xfrm>
              <a:off x="229553" y="225269"/>
              <a:ext cx="36000" cy="468000"/>
            </a:xfrm>
            <a:prstGeom prst="roundRect">
              <a:avLst>
                <a:gd name="adj" fmla="val 50000"/>
              </a:avLst>
            </a:prstGeom>
            <a:solidFill>
              <a:srgbClr val="008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319807" y="333269"/>
              <a:ext cx="36000" cy="360000"/>
            </a:xfrm>
            <a:prstGeom prst="roundRect">
              <a:avLst>
                <a:gd name="adj" fmla="val 50000"/>
              </a:avLst>
            </a:prstGeom>
            <a:solidFill>
              <a:srgbClr val="008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410061" y="441269"/>
              <a:ext cx="36000" cy="252000"/>
            </a:xfrm>
            <a:prstGeom prst="roundRect">
              <a:avLst>
                <a:gd name="adj" fmla="val 50000"/>
              </a:avLst>
            </a:prstGeom>
            <a:solidFill>
              <a:srgbClr val="008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未标题-1"/>
          <p:cNvPicPr>
            <a:picLocks noChangeAspect="1"/>
          </p:cNvPicPr>
          <p:nvPr userDrawn="1">
            <p:custDataLst>
              <p:tags r:id="rId1"/>
            </p:custDataLst>
          </p:nvPr>
        </p:nvPicPr>
        <p:blipFill>
          <a:blip r:embed="rId4"/>
          <a:stretch>
            <a:fillRect/>
          </a:stretch>
        </p:blipFill>
        <p:spPr>
          <a:xfrm>
            <a:off x="9212580" y="154940"/>
            <a:ext cx="2853690" cy="50736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t="43208" r="6332" b="-1"/>
          <a:stretch>
            <a:fillRect/>
          </a:stretch>
        </p:blipFill>
        <p:spPr>
          <a:xfrm>
            <a:off x="7170763" y="-8756"/>
            <a:ext cx="5025284" cy="716705"/>
          </a:xfrm>
          <a:prstGeom prst="rect">
            <a:avLst/>
          </a:prstGeom>
        </p:spPr>
      </p:pic>
      <p:sp>
        <p:nvSpPr>
          <p:cNvPr id="25" name="Text Box 15"/>
          <p:cNvSpPr txBox="1"/>
          <p:nvPr userDrawn="1"/>
        </p:nvSpPr>
        <p:spPr>
          <a:xfrm>
            <a:off x="-996970" y="44450"/>
            <a:ext cx="954108" cy="830997"/>
          </a:xfrm>
          <a:prstGeom prst="rect">
            <a:avLst/>
          </a:prstGeom>
          <a:noFill/>
          <a:ln w="9525">
            <a:noFill/>
          </a:ln>
        </p:spPr>
        <p:txBody>
          <a:bodyPr wrap="none" anchor="t">
            <a:spAutoFit/>
          </a:bodyPr>
          <a:lstStyle/>
          <a:p>
            <a:pPr lvl="0" indent="0" algn="r"/>
            <a:r>
              <a:rPr lang="zh-CN" altLang="en-US" sz="1200" b="1" dirty="0">
                <a:solidFill>
                  <a:schemeClr val="bg1">
                    <a:lumMod val="65000"/>
                  </a:schemeClr>
                </a:solidFill>
                <a:latin typeface="微软雅黑" panose="020B0503020204020204" charset="-122"/>
                <a:ea typeface="微软雅黑" panose="020B0503020204020204" charset="-122"/>
              </a:rPr>
              <a:t>标题</a:t>
            </a:r>
            <a:endParaRPr lang="en-US" altLang="zh-CN" sz="1200" b="1"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微软雅黑</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深蓝、加粗</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en-US" altLang="zh-CN" sz="1200" dirty="0">
                <a:solidFill>
                  <a:schemeClr val="bg1">
                    <a:lumMod val="65000"/>
                  </a:schemeClr>
                </a:solidFill>
                <a:latin typeface="微软雅黑" panose="020B0503020204020204" charset="-122"/>
                <a:ea typeface="微软雅黑" panose="020B0503020204020204" charset="-122"/>
              </a:rPr>
              <a:t>28</a:t>
            </a:r>
            <a:r>
              <a:rPr lang="zh-CN" altLang="en-US" sz="1200" dirty="0">
                <a:solidFill>
                  <a:schemeClr val="bg1">
                    <a:lumMod val="65000"/>
                  </a:schemeClr>
                </a:solidFill>
                <a:latin typeface="微软雅黑" panose="020B0503020204020204" charset="-122"/>
                <a:ea typeface="微软雅黑" panose="020B0503020204020204" charset="-122"/>
              </a:rPr>
              <a:t>号</a:t>
            </a:r>
          </a:p>
        </p:txBody>
      </p:sp>
      <p:sp>
        <p:nvSpPr>
          <p:cNvPr id="26" name="Text Box 16"/>
          <p:cNvSpPr txBox="1"/>
          <p:nvPr userDrawn="1"/>
        </p:nvSpPr>
        <p:spPr>
          <a:xfrm>
            <a:off x="-1304746" y="2663825"/>
            <a:ext cx="1261884" cy="830997"/>
          </a:xfrm>
          <a:prstGeom prst="rect">
            <a:avLst/>
          </a:prstGeom>
          <a:noFill/>
          <a:ln w="9525">
            <a:noFill/>
          </a:ln>
        </p:spPr>
        <p:txBody>
          <a:bodyPr wrap="none" anchor="t">
            <a:spAutoFit/>
          </a:bodyPr>
          <a:lstStyle/>
          <a:p>
            <a:pPr lvl="0" indent="0" algn="r"/>
            <a:r>
              <a:rPr lang="zh-CN" altLang="en-US" sz="1200" b="1" dirty="0">
                <a:solidFill>
                  <a:schemeClr val="bg1">
                    <a:lumMod val="65000"/>
                  </a:schemeClr>
                </a:solidFill>
                <a:latin typeface="微软雅黑" panose="020B0503020204020204" charset="-122"/>
                <a:ea typeface="微软雅黑" panose="020B0503020204020204" charset="-122"/>
              </a:rPr>
              <a:t>正文</a:t>
            </a:r>
          </a:p>
          <a:p>
            <a:pPr lvl="0" indent="0" algn="r"/>
            <a:r>
              <a:rPr lang="zh-CN" altLang="en-US" sz="1200" dirty="0">
                <a:solidFill>
                  <a:schemeClr val="bg1">
                    <a:lumMod val="65000"/>
                  </a:schemeClr>
                </a:solidFill>
                <a:latin typeface="微软雅黑" panose="020B0503020204020204" charset="-122"/>
                <a:ea typeface="微软雅黑" panose="020B0503020204020204" charset="-122"/>
              </a:rPr>
              <a:t>微软雅黑</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重点标红或加粗</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en-US" altLang="zh-CN" sz="1200" dirty="0">
                <a:solidFill>
                  <a:schemeClr val="bg1">
                    <a:lumMod val="65000"/>
                  </a:schemeClr>
                </a:solidFill>
                <a:latin typeface="微软雅黑" panose="020B0503020204020204" charset="-122"/>
                <a:ea typeface="微软雅黑" panose="020B0503020204020204" charset="-122"/>
              </a:rPr>
              <a:t>10-14</a:t>
            </a:r>
            <a:r>
              <a:rPr lang="zh-CN" altLang="en-US" sz="1200" dirty="0">
                <a:solidFill>
                  <a:schemeClr val="bg1">
                    <a:lumMod val="65000"/>
                  </a:schemeClr>
                </a:solidFill>
                <a:latin typeface="微软雅黑" panose="020B0503020204020204" charset="-122"/>
                <a:ea typeface="微软雅黑" panose="020B0503020204020204" charset="-122"/>
              </a:rPr>
              <a:t>号</a:t>
            </a:r>
          </a:p>
        </p:txBody>
      </p:sp>
      <p:sp>
        <p:nvSpPr>
          <p:cNvPr id="27" name="Text Box 15"/>
          <p:cNvSpPr txBox="1"/>
          <p:nvPr userDrawn="1"/>
        </p:nvSpPr>
        <p:spPr>
          <a:xfrm>
            <a:off x="-1349631" y="1052513"/>
            <a:ext cx="1306769" cy="830997"/>
          </a:xfrm>
          <a:prstGeom prst="rect">
            <a:avLst/>
          </a:prstGeom>
          <a:noFill/>
          <a:ln w="9525">
            <a:noFill/>
          </a:ln>
        </p:spPr>
        <p:txBody>
          <a:bodyPr wrap="none" anchor="t">
            <a:spAutoFit/>
          </a:bodyPr>
          <a:lstStyle/>
          <a:p>
            <a:pPr lvl="0" indent="0" algn="r"/>
            <a:r>
              <a:rPr lang="zh-CN" altLang="en-US" sz="1200" b="1" dirty="0">
                <a:solidFill>
                  <a:schemeClr val="bg1">
                    <a:lumMod val="65000"/>
                  </a:schemeClr>
                </a:solidFill>
                <a:latin typeface="微软雅黑" panose="020B0503020204020204" charset="-122"/>
                <a:ea typeface="微软雅黑" panose="020B0503020204020204" charset="-122"/>
              </a:rPr>
              <a:t>内容概述</a:t>
            </a:r>
            <a:endParaRPr lang="en-US" altLang="zh-CN" sz="1200" b="1"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微软雅黑</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黑色 、重点加粗</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en-US" altLang="zh-CN" sz="1200" dirty="0">
                <a:solidFill>
                  <a:schemeClr val="bg1">
                    <a:lumMod val="65000"/>
                  </a:schemeClr>
                </a:solidFill>
                <a:latin typeface="微软雅黑" panose="020B0503020204020204" charset="-122"/>
                <a:ea typeface="微软雅黑" panose="020B0503020204020204" charset="-122"/>
              </a:rPr>
              <a:t>14</a:t>
            </a:r>
            <a:r>
              <a:rPr lang="zh-CN" altLang="en-US" sz="1200" dirty="0">
                <a:solidFill>
                  <a:schemeClr val="bg1">
                    <a:lumMod val="65000"/>
                  </a:schemeClr>
                </a:solidFill>
                <a:latin typeface="微软雅黑" panose="020B0503020204020204" charset="-122"/>
                <a:ea typeface="微软雅黑" panose="020B0503020204020204" charset="-122"/>
              </a:rPr>
              <a:t>号</a:t>
            </a:r>
          </a:p>
        </p:txBody>
      </p:sp>
      <p:sp>
        <p:nvSpPr>
          <p:cNvPr id="29" name="标题 1"/>
          <p:cNvSpPr txBox="1"/>
          <p:nvPr userDrawn="1"/>
        </p:nvSpPr>
        <p:spPr>
          <a:xfrm>
            <a:off x="182705" y="923731"/>
            <a:ext cx="10515600" cy="3293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002060"/>
                </a:solidFill>
                <a:latin typeface="微软雅黑" panose="020B0503020204020204" charset="-122"/>
                <a:ea typeface="微软雅黑" panose="020B0503020204020204" charset="-122"/>
                <a:cs typeface="+mj-cs"/>
              </a:defRPr>
            </a:lvl1pPr>
          </a:lstStyle>
          <a:p>
            <a:endParaRPr kumimoji="1" lang="zh-CN" altLang="en-US" sz="1400" b="0" dirty="0">
              <a:solidFill>
                <a:schemeClr val="tx1"/>
              </a:solidFill>
              <a:latin typeface="微软雅黑" panose="020B0503020204020204" charset="-122"/>
              <a:ea typeface="微软雅黑" panose="020B0503020204020204" charset="-122"/>
            </a:endParaRPr>
          </a:p>
        </p:txBody>
      </p:sp>
      <p:sp>
        <p:nvSpPr>
          <p:cNvPr id="30" name="任意多边形 22"/>
          <p:cNvSpPr/>
          <p:nvPr userDrawn="1"/>
        </p:nvSpPr>
        <p:spPr>
          <a:xfrm>
            <a:off x="12843667" y="2569163"/>
            <a:ext cx="286611" cy="822960"/>
          </a:xfrm>
          <a:custGeom>
            <a:avLst/>
            <a:gdLst>
              <a:gd name="connsiteX0" fmla="*/ 61865 w 286610"/>
              <a:gd name="connsiteY0" fmla="*/ 0 h 822960"/>
              <a:gd name="connsiteX1" fmla="*/ 61866 w 286610"/>
              <a:gd name="connsiteY1" fmla="*/ 0 h 822960"/>
              <a:gd name="connsiteX2" fmla="*/ 37525 w 286610"/>
              <a:gd name="connsiteY2" fmla="*/ 57982 h 822960"/>
              <a:gd name="connsiteX3" fmla="*/ 1 w 286610"/>
              <a:gd name="connsiteY3" fmla="*/ 274367 h 822960"/>
              <a:gd name="connsiteX4" fmla="*/ 190593 w 286610"/>
              <a:gd name="connsiteY4" fmla="*/ 737229 h 822960"/>
              <a:gd name="connsiteX5" fmla="*/ 286610 w 286610"/>
              <a:gd name="connsiteY5" fmla="*/ 822960 h 822960"/>
              <a:gd name="connsiteX6" fmla="*/ 286609 w 286610"/>
              <a:gd name="connsiteY6" fmla="*/ 822960 h 822960"/>
              <a:gd name="connsiteX7" fmla="*/ 190592 w 286610"/>
              <a:gd name="connsiteY7" fmla="*/ 737229 h 822960"/>
              <a:gd name="connsiteX8" fmla="*/ 0 w 286610"/>
              <a:gd name="connsiteY8" fmla="*/ 274367 h 822960"/>
              <a:gd name="connsiteX9" fmla="*/ 37524 w 286610"/>
              <a:gd name="connsiteY9" fmla="*/ 57982 h 822960"/>
              <a:gd name="connsiteX10" fmla="*/ 61865 w 286610"/>
              <a:gd name="connsiteY10"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0" h="822960">
                <a:moveTo>
                  <a:pt x="61865" y="0"/>
                </a:moveTo>
                <a:lnTo>
                  <a:pt x="61866" y="0"/>
                </a:lnTo>
                <a:lnTo>
                  <a:pt x="37525" y="57982"/>
                </a:lnTo>
                <a:cubicBezTo>
                  <a:pt x="13139" y="126338"/>
                  <a:pt x="1" y="199015"/>
                  <a:pt x="1" y="274367"/>
                </a:cubicBezTo>
                <a:cubicBezTo>
                  <a:pt x="1" y="450189"/>
                  <a:pt x="71526" y="611446"/>
                  <a:pt x="190593" y="737229"/>
                </a:cubicBezTo>
                <a:lnTo>
                  <a:pt x="286610" y="822960"/>
                </a:lnTo>
                <a:lnTo>
                  <a:pt x="286609" y="822960"/>
                </a:lnTo>
                <a:lnTo>
                  <a:pt x="190592" y="737229"/>
                </a:lnTo>
                <a:cubicBezTo>
                  <a:pt x="71525" y="611446"/>
                  <a:pt x="0" y="450189"/>
                  <a:pt x="0" y="274367"/>
                </a:cubicBezTo>
                <a:cubicBezTo>
                  <a:pt x="0" y="199015"/>
                  <a:pt x="13138" y="126338"/>
                  <a:pt x="37524" y="57982"/>
                </a:cubicBezTo>
                <a:lnTo>
                  <a:pt x="61865" y="0"/>
                </a:lnTo>
                <a:close/>
              </a:path>
            </a:pathLst>
          </a:custGeom>
          <a:gradFill flip="none" rotWithShape="1">
            <a:gsLst>
              <a:gs pos="0">
                <a:srgbClr val="0085D0"/>
              </a:gs>
              <a:gs pos="70000">
                <a:srgbClr val="48A478"/>
              </a:gs>
              <a:gs pos="100000">
                <a:srgbClr val="8FC31F"/>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32" name="矩形 23"/>
          <p:cNvSpPr/>
          <p:nvPr userDrawn="1"/>
        </p:nvSpPr>
        <p:spPr bwMode="auto">
          <a:xfrm>
            <a:off x="12458530" y="1891898"/>
            <a:ext cx="228276" cy="245625"/>
          </a:xfrm>
          <a:prstGeom prst="rect">
            <a:avLst/>
          </a:prstGeom>
          <a:solidFill>
            <a:srgbClr val="E0EAF8"/>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3" name="Rectangle 21"/>
          <p:cNvSpPr>
            <a:spLocks noChangeArrowheads="1"/>
          </p:cNvSpPr>
          <p:nvPr userDrawn="1"/>
        </p:nvSpPr>
        <p:spPr bwMode="auto">
          <a:xfrm>
            <a:off x="12458530" y="2225048"/>
            <a:ext cx="223620" cy="245625"/>
          </a:xfrm>
          <a:prstGeom prst="rect">
            <a:avLst/>
          </a:prstGeom>
          <a:solidFill>
            <a:srgbClr val="67CBE3"/>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4" name="矩形 23"/>
          <p:cNvSpPr/>
          <p:nvPr userDrawn="1"/>
        </p:nvSpPr>
        <p:spPr bwMode="auto">
          <a:xfrm>
            <a:off x="12458531" y="1567878"/>
            <a:ext cx="228276" cy="245625"/>
          </a:xfrm>
          <a:prstGeom prst="rect">
            <a:avLst/>
          </a:prstGeom>
          <a:solidFill>
            <a:srgbClr val="6F9FDF"/>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5" name="矩形 23"/>
          <p:cNvSpPr/>
          <p:nvPr userDrawn="1"/>
        </p:nvSpPr>
        <p:spPr bwMode="auto">
          <a:xfrm>
            <a:off x="12458530" y="1236532"/>
            <a:ext cx="228276" cy="245625"/>
          </a:xfrm>
          <a:prstGeom prst="rect">
            <a:avLst/>
          </a:prstGeom>
          <a:solidFill>
            <a:srgbClr val="0071D5"/>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6" name="矩形 23"/>
          <p:cNvSpPr/>
          <p:nvPr userDrawn="1"/>
        </p:nvSpPr>
        <p:spPr bwMode="auto">
          <a:xfrm>
            <a:off x="12479798" y="2982476"/>
            <a:ext cx="228276" cy="245625"/>
          </a:xfrm>
          <a:prstGeom prst="rect">
            <a:avLst/>
          </a:prstGeom>
          <a:solidFill>
            <a:srgbClr val="82868A"/>
          </a:solidFill>
          <a:ln w="25400" cap="flat" cmpd="sng" algn="ctr">
            <a:noFill/>
            <a:prstDash val="solid"/>
          </a:ln>
          <a:effectLst/>
        </p:spPr>
        <p:txBody>
          <a:bodyPr anchor="ctr"/>
          <a:lstStyle/>
          <a:p>
            <a:pPr algn="ctr" fontAlgn="base">
              <a:spcBef>
                <a:spcPct val="0"/>
              </a:spcBef>
              <a:spcAft>
                <a:spcPct val="0"/>
              </a:spcAft>
            </a:pPr>
            <a:endParaRPr lang="zh-CN" altLang="en-US" sz="1400" b="1" kern="0" dirty="0">
              <a:solidFill>
                <a:srgbClr val="FFFFFF"/>
              </a:solidFill>
              <a:latin typeface="微软雅黑" panose="020B0503020204020204" charset="-122"/>
              <a:ea typeface="微软雅黑" panose="020B0503020204020204" charset="-122"/>
            </a:endParaRPr>
          </a:p>
        </p:txBody>
      </p:sp>
      <p:sp>
        <p:nvSpPr>
          <p:cNvPr id="37" name="矩形 23"/>
          <p:cNvSpPr/>
          <p:nvPr userDrawn="1"/>
        </p:nvSpPr>
        <p:spPr bwMode="auto">
          <a:xfrm>
            <a:off x="12479797" y="3313821"/>
            <a:ext cx="228276" cy="245625"/>
          </a:xfrm>
          <a:prstGeom prst="rect">
            <a:avLst/>
          </a:prstGeom>
          <a:solidFill>
            <a:srgbClr val="B3B6B9"/>
          </a:solidFill>
          <a:ln>
            <a:noFill/>
          </a:ln>
        </p:spPr>
        <p:txBody>
          <a:bodyPr rot="0" spcFirstLastPara="0" vertOverflow="overflow" horzOverflow="overflow" vert="horz" wrap="square" lIns="42239" tIns="53643" rIns="42239" bIns="53643" numCol="1" spcCol="0" rtlCol="0" fromWordArt="0" anchor="ctr" anchorCtr="0" forceAA="0" compatLnSpc="1">
            <a:noAutofit/>
          </a:bodyPr>
          <a:lstStyle/>
          <a:p>
            <a:pPr algn="ctr"/>
            <a:endParaRPr lang="zh-CN" altLang="en-US" sz="1100" b="1" kern="0" dirty="0">
              <a:solidFill>
                <a:prstClr val="white"/>
              </a:solidFill>
              <a:latin typeface="微软雅黑" panose="020B0503020204020204" charset="-122"/>
              <a:ea typeface="微软雅黑" panose="020B0503020204020204" charset="-122"/>
            </a:endParaRPr>
          </a:p>
        </p:txBody>
      </p:sp>
      <p:sp>
        <p:nvSpPr>
          <p:cNvPr id="38" name="矩形 23"/>
          <p:cNvSpPr/>
          <p:nvPr userDrawn="1"/>
        </p:nvSpPr>
        <p:spPr bwMode="auto">
          <a:xfrm>
            <a:off x="12479796" y="3637842"/>
            <a:ext cx="228276" cy="245625"/>
          </a:xfrm>
          <a:prstGeom prst="rect">
            <a:avLst/>
          </a:prstGeom>
          <a:solidFill>
            <a:srgbClr val="F7F7F7"/>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9" name="矩形 23"/>
          <p:cNvSpPr/>
          <p:nvPr userDrawn="1"/>
        </p:nvSpPr>
        <p:spPr bwMode="auto">
          <a:xfrm>
            <a:off x="12479800" y="4373535"/>
            <a:ext cx="228276" cy="245625"/>
          </a:xfrm>
          <a:prstGeom prst="rect">
            <a:avLst/>
          </a:prstGeom>
          <a:solidFill>
            <a:srgbClr val="FD9A00"/>
          </a:solidFill>
          <a:ln w="9525">
            <a:noFill/>
            <a:round/>
          </a:ln>
        </p:spPr>
        <p:txBody>
          <a:bodyPr anchor="ctr"/>
          <a:lstStyle/>
          <a:p>
            <a:pPr algn="ctr"/>
            <a:endParaRPr lang="zh-CN" altLang="en-US" sz="2400" kern="0" dirty="0">
              <a:solidFill>
                <a:prstClr val="black"/>
              </a:solidFill>
              <a:latin typeface="微软雅黑 Light" panose="020B0502040204020203" pitchFamily="34" charset="-122"/>
              <a:ea typeface="微软雅黑 Light" panose="020B0502040204020203" pitchFamily="34" charset="-122"/>
            </a:endParaRPr>
          </a:p>
        </p:txBody>
      </p:sp>
      <p:sp>
        <p:nvSpPr>
          <p:cNvPr id="40" name="矩形 23"/>
          <p:cNvSpPr/>
          <p:nvPr userDrawn="1"/>
        </p:nvSpPr>
        <p:spPr bwMode="auto">
          <a:xfrm>
            <a:off x="12479799" y="4704880"/>
            <a:ext cx="228276" cy="245625"/>
          </a:xfrm>
          <a:prstGeom prst="rect">
            <a:avLst/>
          </a:prstGeom>
          <a:solidFill>
            <a:srgbClr val="FDF6E2"/>
          </a:solidFill>
          <a:ln w="12700" cap="flat" cmpd="sng" algn="ctr">
            <a:noFill/>
            <a:prstDash val="solid"/>
            <a:miter lim="800000"/>
          </a:ln>
          <a:effectLst/>
        </p:spPr>
        <p:txBody>
          <a:bodyPr rtlCol="0" anchor="ctr"/>
          <a:lstStyle/>
          <a:p>
            <a:pPr algn="ctr"/>
            <a:endParaRPr lang="zh-CN" altLang="en-US" sz="1100" b="1" kern="0" dirty="0">
              <a:solidFill>
                <a:prstClr val="white"/>
              </a:solidFill>
              <a:latin typeface="微软雅黑" panose="020B0503020204020204" charset="-122"/>
              <a:ea typeface="微软雅黑" panose="020B0503020204020204" charset="-122"/>
            </a:endParaRPr>
          </a:p>
        </p:txBody>
      </p:sp>
      <p:sp>
        <p:nvSpPr>
          <p:cNvPr id="41" name="文本框 40"/>
          <p:cNvSpPr txBox="1"/>
          <p:nvPr userDrawn="1"/>
        </p:nvSpPr>
        <p:spPr>
          <a:xfrm>
            <a:off x="12063095" y="822960"/>
            <a:ext cx="896620" cy="275590"/>
          </a:xfrm>
          <a:prstGeom prst="rect">
            <a:avLst/>
          </a:prstGeom>
          <a:noFill/>
        </p:spPr>
        <p:txBody>
          <a:bodyPr wrap="square" rtlCol="0">
            <a:spAutoFit/>
          </a:bodyPr>
          <a:lstStyle/>
          <a:p>
            <a:pPr algn="ctr"/>
            <a:r>
              <a:rPr lang="zh-CN" altLang="en-US" sz="1200" dirty="0">
                <a:solidFill>
                  <a:schemeClr val="bg1">
                    <a:lumMod val="65000"/>
                  </a:schemeClr>
                </a:solidFill>
                <a:latin typeface="微软雅黑" panose="020B0503020204020204" charset="-122"/>
                <a:ea typeface="微软雅黑" panose="020B0503020204020204" charset="-122"/>
              </a:rPr>
              <a:t>主色</a:t>
            </a:r>
            <a:r>
              <a:rPr lang="en-US" altLang="zh-CN" sz="1200" dirty="0">
                <a:solidFill>
                  <a:schemeClr val="bg1">
                    <a:lumMod val="65000"/>
                  </a:schemeClr>
                </a:solidFill>
                <a:latin typeface="微软雅黑" panose="020B0503020204020204" charset="-122"/>
                <a:ea typeface="微软雅黑" panose="020B0503020204020204" charset="-122"/>
              </a:rPr>
              <a:t>-</a:t>
            </a:r>
            <a:r>
              <a:rPr lang="zh-CN" altLang="en-US" sz="1200" dirty="0">
                <a:solidFill>
                  <a:schemeClr val="bg1">
                    <a:lumMod val="65000"/>
                  </a:schemeClr>
                </a:solidFill>
                <a:latin typeface="微软雅黑" panose="020B0503020204020204" charset="-122"/>
                <a:ea typeface="微软雅黑" panose="020B0503020204020204" charset="-122"/>
              </a:rPr>
              <a:t>蓝</a:t>
            </a:r>
          </a:p>
        </p:txBody>
      </p:sp>
      <p:sp>
        <p:nvSpPr>
          <p:cNvPr id="42" name="文本框 41"/>
          <p:cNvSpPr txBox="1"/>
          <p:nvPr userDrawn="1"/>
        </p:nvSpPr>
        <p:spPr>
          <a:xfrm>
            <a:off x="12063095" y="2610485"/>
            <a:ext cx="896620" cy="275590"/>
          </a:xfrm>
          <a:prstGeom prst="rect">
            <a:avLst/>
          </a:prstGeom>
          <a:noFill/>
        </p:spPr>
        <p:txBody>
          <a:bodyPr wrap="square" rtlCol="0">
            <a:spAutoFit/>
          </a:bodyPr>
          <a:lstStyle/>
          <a:p>
            <a:pPr algn="ctr"/>
            <a:r>
              <a:rPr lang="zh-CN" altLang="en-US" sz="1200" dirty="0">
                <a:solidFill>
                  <a:schemeClr val="bg1">
                    <a:lumMod val="65000"/>
                  </a:schemeClr>
                </a:solidFill>
                <a:latin typeface="微软雅黑" panose="020B0503020204020204" charset="-122"/>
                <a:ea typeface="微软雅黑" panose="020B0503020204020204" charset="-122"/>
              </a:rPr>
              <a:t>主色</a:t>
            </a:r>
            <a:r>
              <a:rPr lang="en-US" altLang="zh-CN" sz="1200" dirty="0">
                <a:solidFill>
                  <a:schemeClr val="bg1">
                    <a:lumMod val="65000"/>
                  </a:schemeClr>
                </a:solidFill>
                <a:latin typeface="微软雅黑" panose="020B0503020204020204" charset="-122"/>
                <a:ea typeface="微软雅黑" panose="020B0503020204020204" charset="-122"/>
              </a:rPr>
              <a:t>-</a:t>
            </a:r>
            <a:r>
              <a:rPr lang="zh-CN" altLang="en-US" sz="1200" dirty="0">
                <a:solidFill>
                  <a:schemeClr val="bg1">
                    <a:lumMod val="65000"/>
                  </a:schemeClr>
                </a:solidFill>
                <a:latin typeface="微软雅黑" panose="020B0503020204020204" charset="-122"/>
                <a:ea typeface="微软雅黑" panose="020B0503020204020204" charset="-122"/>
              </a:rPr>
              <a:t>灰</a:t>
            </a:r>
          </a:p>
        </p:txBody>
      </p:sp>
      <p:sp>
        <p:nvSpPr>
          <p:cNvPr id="43" name="文本框 42"/>
          <p:cNvSpPr txBox="1"/>
          <p:nvPr userDrawn="1"/>
        </p:nvSpPr>
        <p:spPr>
          <a:xfrm>
            <a:off x="12122150" y="4025900"/>
            <a:ext cx="896620" cy="275590"/>
          </a:xfrm>
          <a:prstGeom prst="rect">
            <a:avLst/>
          </a:prstGeom>
          <a:noFill/>
        </p:spPr>
        <p:txBody>
          <a:bodyPr wrap="square" rtlCol="0">
            <a:spAutoFit/>
          </a:bodyPr>
          <a:lstStyle/>
          <a:p>
            <a:pPr algn="ctr"/>
            <a:r>
              <a:rPr lang="zh-CN" altLang="en-US" sz="1200" dirty="0">
                <a:solidFill>
                  <a:schemeClr val="bg1">
                    <a:lumMod val="65000"/>
                  </a:schemeClr>
                </a:solidFill>
                <a:latin typeface="微软雅黑" panose="020B0503020204020204" charset="-122"/>
                <a:ea typeface="微软雅黑" panose="020B0503020204020204" charset="-122"/>
              </a:rPr>
              <a:t>强调</a:t>
            </a:r>
            <a:r>
              <a:rPr lang="en-US" altLang="zh-CN" sz="1200" dirty="0">
                <a:solidFill>
                  <a:schemeClr val="bg1">
                    <a:lumMod val="65000"/>
                  </a:schemeClr>
                </a:solidFill>
                <a:latin typeface="微软雅黑" panose="020B0503020204020204" charset="-122"/>
                <a:ea typeface="微软雅黑" panose="020B0503020204020204" charset="-122"/>
              </a:rPr>
              <a:t>-</a:t>
            </a:r>
            <a:r>
              <a:rPr lang="zh-CN" altLang="en-US" sz="1200" dirty="0">
                <a:solidFill>
                  <a:schemeClr val="bg1">
                    <a:lumMod val="65000"/>
                  </a:schemeClr>
                </a:solidFill>
                <a:latin typeface="微软雅黑" panose="020B0503020204020204" charset="-122"/>
                <a:ea typeface="微软雅黑" panose="020B0503020204020204" charset="-122"/>
              </a:rPr>
              <a:t>橙</a:t>
            </a:r>
          </a:p>
        </p:txBody>
      </p:sp>
      <p:sp>
        <p:nvSpPr>
          <p:cNvPr id="88" name="标题 1"/>
          <p:cNvSpPr>
            <a:spLocks noGrp="1"/>
          </p:cNvSpPr>
          <p:nvPr>
            <p:ph type="title" hasCustomPrompt="1"/>
          </p:nvPr>
        </p:nvSpPr>
        <p:spPr>
          <a:xfrm>
            <a:off x="428049" y="154802"/>
            <a:ext cx="8940800" cy="447675"/>
          </a:xfrm>
        </p:spPr>
        <p:txBody>
          <a:bodyPr>
            <a:noAutofit/>
          </a:bodyPr>
          <a:lstStyle>
            <a:lvl1pPr algn="l" defTabSz="914400" rtl="0" eaLnBrk="1" latinLnBrk="0" hangingPunct="1">
              <a:lnSpc>
                <a:spcPct val="90000"/>
              </a:lnSpc>
              <a:spcBef>
                <a:spcPct val="0"/>
              </a:spcBef>
              <a:buNone/>
              <a:defRPr kumimoji="1" lang="zh-CN" altLang="en-US" sz="2800" b="1" kern="1200" dirty="0">
                <a:solidFill>
                  <a:srgbClr val="0054BE"/>
                </a:solidFill>
                <a:latin typeface="微软雅黑" panose="020B0503020204020204" charset="-122"/>
                <a:ea typeface="微软雅黑" panose="020B0503020204020204" charset="-122"/>
                <a:cs typeface="+mj-cs"/>
              </a:defRPr>
            </a:lvl1pPr>
          </a:lstStyle>
          <a:p>
            <a:r>
              <a:rPr kumimoji="1" lang="zh-CN" altLang="en-US" dirty="0"/>
              <a:t>目录</a:t>
            </a:r>
          </a:p>
        </p:txBody>
      </p:sp>
      <p:sp>
        <p:nvSpPr>
          <p:cNvPr id="89" name="标题 1"/>
          <p:cNvSpPr txBox="1"/>
          <p:nvPr userDrawn="1"/>
        </p:nvSpPr>
        <p:spPr>
          <a:xfrm>
            <a:off x="182705" y="923731"/>
            <a:ext cx="10515600" cy="3293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002060"/>
                </a:solidFill>
                <a:latin typeface="微软雅黑" panose="020B0503020204020204" charset="-122"/>
                <a:ea typeface="微软雅黑" panose="020B0503020204020204" charset="-122"/>
                <a:cs typeface="+mj-cs"/>
              </a:defRPr>
            </a:lvl1pPr>
          </a:lstStyle>
          <a:p>
            <a:endParaRPr kumimoji="1" lang="zh-CN" altLang="en-US" sz="1400" b="0" dirty="0">
              <a:solidFill>
                <a:schemeClr val="tx1"/>
              </a:solidFill>
              <a:latin typeface="微软雅黑" panose="020B0503020204020204" charset="-122"/>
              <a:ea typeface="微软雅黑" panose="020B0503020204020204" charset="-122"/>
            </a:endParaRPr>
          </a:p>
        </p:txBody>
      </p:sp>
      <p:sp>
        <p:nvSpPr>
          <p:cNvPr id="99" name="不完整圆 98"/>
          <p:cNvSpPr/>
          <p:nvPr userDrawn="1"/>
        </p:nvSpPr>
        <p:spPr>
          <a:xfrm rot="16200000">
            <a:off x="-325214" y="109133"/>
            <a:ext cx="634660" cy="634660"/>
          </a:xfrm>
          <a:prstGeom prst="pie">
            <a:avLst>
              <a:gd name="adj1" fmla="val 0"/>
              <a:gd name="adj2" fmla="val 10814009"/>
            </a:avLst>
          </a:prstGeom>
          <a:solidFill>
            <a:srgbClr val="CFDEF5">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0" name="椭圆 99"/>
          <p:cNvSpPr/>
          <p:nvPr userDrawn="1"/>
        </p:nvSpPr>
        <p:spPr>
          <a:xfrm>
            <a:off x="75740" y="54985"/>
            <a:ext cx="199634" cy="199634"/>
          </a:xfrm>
          <a:prstGeom prst="ellipse">
            <a:avLst/>
          </a:prstGeom>
          <a:solidFill>
            <a:srgbClr val="C6D8F2">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矩形 30"/>
          <p:cNvSpPr/>
          <p:nvPr userDrawn="1"/>
        </p:nvSpPr>
        <p:spPr>
          <a:xfrm>
            <a:off x="291643" y="686758"/>
            <a:ext cx="11908452" cy="54990"/>
          </a:xfrm>
          <a:prstGeom prst="rect">
            <a:avLst/>
          </a:prstGeom>
          <a:gradFill>
            <a:gsLst>
              <a:gs pos="0">
                <a:srgbClr val="8BE0DD"/>
              </a:gs>
              <a:gs pos="100000">
                <a:srgbClr val="3466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userDrawn="1"/>
        </p:nvCxnSpPr>
        <p:spPr>
          <a:xfrm flipH="1">
            <a:off x="291643" y="822144"/>
            <a:ext cx="11900358" cy="0"/>
          </a:xfrm>
          <a:prstGeom prst="line">
            <a:avLst/>
          </a:prstGeom>
          <a:ln w="6350">
            <a:solidFill>
              <a:srgbClr val="5294FF"/>
            </a:solidFill>
          </a:ln>
        </p:spPr>
        <p:style>
          <a:lnRef idx="1">
            <a:schemeClr val="accent1"/>
          </a:lnRef>
          <a:fillRef idx="0">
            <a:schemeClr val="accent1"/>
          </a:fillRef>
          <a:effectRef idx="0">
            <a:schemeClr val="accent1"/>
          </a:effectRef>
          <a:fontRef idx="minor">
            <a:schemeClr val="tx1"/>
          </a:fontRef>
        </p:style>
      </p:cxnSp>
      <p:sp>
        <p:nvSpPr>
          <p:cNvPr id="45"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2025/7/8</a:t>
            </a:fld>
            <a:endParaRPr lang="zh-CN" altLang="en-US"/>
          </a:p>
        </p:txBody>
      </p:sp>
      <p:sp>
        <p:nvSpPr>
          <p:cNvPr id="46"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7" name="灯片编号占位符 5"/>
          <p:cNvSpPr>
            <a:spLocks noGrp="1"/>
          </p:cNvSpPr>
          <p:nvPr>
            <p:ph type="sldNum" sz="quarter" idx="4"/>
          </p:nvPr>
        </p:nvSpPr>
        <p:spPr>
          <a:xfrm>
            <a:off x="9448799"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2" name="矩形 23"/>
          <p:cNvSpPr/>
          <p:nvPr userDrawn="1"/>
        </p:nvSpPr>
        <p:spPr bwMode="auto">
          <a:xfrm>
            <a:off x="12480120" y="5547547"/>
            <a:ext cx="228276" cy="245625"/>
          </a:xfrm>
          <a:prstGeom prst="rect">
            <a:avLst/>
          </a:prstGeom>
          <a:gradFill>
            <a:gsLst>
              <a:gs pos="0">
                <a:srgbClr val="009FF4"/>
              </a:gs>
              <a:gs pos="100000">
                <a:srgbClr val="0574F5"/>
              </a:gs>
            </a:gsLst>
          </a:gradFill>
          <a:ln w="12700">
            <a:miter lim="400000"/>
          </a:ln>
        </p:spPr>
        <p:txBody>
          <a:bodyPr lIns="0" tIns="0" rIns="0" bIns="0" anchor="ctr">
            <a:noAutofit/>
          </a:bodyPr>
          <a:lstStyle/>
          <a:p>
            <a:pPr lvl="0" algn="ctr">
              <a:buClrTx/>
              <a:buSzTx/>
              <a:buFontTx/>
              <a:defRPr>
                <a:solidFill>
                  <a:srgbClr val="FFFFFF"/>
                </a:solidFill>
              </a:defRPr>
            </a:pPr>
            <a:endParaRPr>
              <a:sym typeface="+mn-ea"/>
            </a:endParaRPr>
          </a:p>
        </p:txBody>
      </p:sp>
      <p:sp>
        <p:nvSpPr>
          <p:cNvPr id="3" name="文本框 2"/>
          <p:cNvSpPr txBox="1"/>
          <p:nvPr userDrawn="1"/>
        </p:nvSpPr>
        <p:spPr>
          <a:xfrm>
            <a:off x="12122150" y="5111115"/>
            <a:ext cx="896620" cy="275590"/>
          </a:xfrm>
          <a:prstGeom prst="rect">
            <a:avLst/>
          </a:prstGeom>
          <a:noFill/>
        </p:spPr>
        <p:txBody>
          <a:bodyPr wrap="square" rtlCol="0">
            <a:spAutoFit/>
          </a:bodyPr>
          <a:lstStyle/>
          <a:p>
            <a:pPr algn="ctr"/>
            <a:r>
              <a:rPr lang="zh-CN" altLang="en-US" sz="1200" dirty="0">
                <a:solidFill>
                  <a:schemeClr val="bg1">
                    <a:lumMod val="65000"/>
                  </a:schemeClr>
                </a:solidFill>
                <a:latin typeface="微软雅黑" panose="020B0503020204020204" charset="-122"/>
                <a:ea typeface="微软雅黑" panose="020B0503020204020204" charset="-122"/>
              </a:rPr>
              <a:t>渐变</a:t>
            </a:r>
          </a:p>
        </p:txBody>
      </p:sp>
      <p:sp>
        <p:nvSpPr>
          <p:cNvPr id="4" name="矩形 23"/>
          <p:cNvSpPr/>
          <p:nvPr userDrawn="1"/>
        </p:nvSpPr>
        <p:spPr bwMode="auto">
          <a:xfrm>
            <a:off x="12480120" y="5879017"/>
            <a:ext cx="228276" cy="245625"/>
          </a:xfrm>
          <a:prstGeom prst="rect">
            <a:avLst/>
          </a:prstGeom>
          <a:gradFill>
            <a:gsLst>
              <a:gs pos="0">
                <a:srgbClr val="2E84ED">
                  <a:alpha val="31000"/>
                </a:srgbClr>
              </a:gs>
              <a:gs pos="100000">
                <a:srgbClr val="2672ED">
                  <a:alpha val="0"/>
                </a:srgbClr>
              </a:gs>
            </a:gsLst>
          </a:gradFill>
          <a:ln w="12700">
            <a:miter lim="400000"/>
          </a:ln>
        </p:spPr>
        <p:txBody>
          <a:bodyPr lIns="0" tIns="0" rIns="0" bIns="0" anchor="ctr">
            <a:noAutofit/>
          </a:bodyPr>
          <a:lstStyle/>
          <a:p>
            <a:pPr lvl="0" algn="ctr">
              <a:buClrTx/>
              <a:buSzTx/>
              <a:buFontTx/>
              <a:defRPr>
                <a:solidFill>
                  <a:srgbClr val="FFFFFF"/>
                </a:solidFill>
              </a:defRPr>
            </a:pPr>
            <a:endParaRPr>
              <a:latin typeface="微软雅黑" panose="020B0503020204020204" charset="-122"/>
              <a:ea typeface="微软雅黑" panose="020B0503020204020204" charset="-122"/>
              <a:sym typeface="+mn-ea"/>
            </a:endParaRPr>
          </a:p>
        </p:txBody>
      </p:sp>
      <p:pic>
        <p:nvPicPr>
          <p:cNvPr id="7" name="图片 6" descr="新移动云logo-ppt模板用@2x"/>
          <p:cNvPicPr>
            <a:picLocks noChangeAspect="1"/>
          </p:cNvPicPr>
          <p:nvPr userDrawn="1"/>
        </p:nvPicPr>
        <p:blipFill>
          <a:blip r:embed="rId3"/>
          <a:stretch>
            <a:fillRect/>
          </a:stretch>
        </p:blipFill>
        <p:spPr>
          <a:xfrm>
            <a:off x="10661015" y="182245"/>
            <a:ext cx="1261745" cy="329565"/>
          </a:xfrm>
          <a:prstGeom prst="rect">
            <a:avLst/>
          </a:prstGeom>
        </p:spPr>
      </p:pic>
      <p:pic>
        <p:nvPicPr>
          <p:cNvPr id="10" name="图片 9" descr="资源 4@2x"/>
          <p:cNvPicPr>
            <a:picLocks noChangeAspect="1"/>
          </p:cNvPicPr>
          <p:nvPr userDrawn="1"/>
        </p:nvPicPr>
        <p:blipFill>
          <a:blip r:embed="rId4">
            <a:alphaModFix amt="8000"/>
            <a:lum bright="6000" contrast="6000"/>
          </a:blip>
          <a:srcRect r="10543"/>
          <a:stretch>
            <a:fillRect/>
          </a:stretch>
        </p:blipFill>
        <p:spPr>
          <a:xfrm>
            <a:off x="10037445" y="4978400"/>
            <a:ext cx="2165985" cy="18846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object 6"/>
          <p:cNvPicPr/>
          <p:nvPr userDrawn="1"/>
        </p:nvPicPr>
        <p:blipFill>
          <a:blip r:embed="rId2" cstate="print"/>
          <a:stretch>
            <a:fillRect/>
          </a:stretch>
        </p:blipFill>
        <p:spPr>
          <a:xfrm>
            <a:off x="10670796" y="373697"/>
            <a:ext cx="1097048" cy="338214"/>
          </a:xfrm>
          <a:prstGeom prst="rect">
            <a:avLst/>
          </a:prstGeom>
        </p:spPr>
      </p:pic>
      <p:sp>
        <p:nvSpPr>
          <p:cNvPr id="6" name="TextBox 6"/>
          <p:cNvSpPr txBox="1"/>
          <p:nvPr userDrawn="1"/>
        </p:nvSpPr>
        <p:spPr>
          <a:xfrm>
            <a:off x="11240794" y="6456352"/>
            <a:ext cx="527050" cy="261610"/>
          </a:xfrm>
          <a:prstGeom prst="rect">
            <a:avLst/>
          </a:prstGeom>
          <a:noFill/>
        </p:spPr>
        <p:txBody>
          <a:bodyPr>
            <a:spAutoFit/>
          </a:bodyPr>
          <a:lstStyle/>
          <a:p>
            <a:pPr algn="r">
              <a:defRPr/>
            </a:pPr>
            <a:fld id="{91B4ADE5-F449-45EB-A9C2-4119556136B6}" type="slidenum">
              <a:rPr lang="zh-CN" altLang="en-US" sz="1100">
                <a:solidFill>
                  <a:prstClr val="black"/>
                </a:solidFill>
                <a:latin typeface="Arial" panose="020B0604020202020204" pitchFamily="34" charset="0"/>
                <a:ea typeface="微软雅黑" panose="020B0503020204020204" charset="-122"/>
                <a:cs typeface="Arial" panose="020B0604020202020204" pitchFamily="34" charset="0"/>
              </a:rPr>
              <a:t>‹#›</a:t>
            </a:fld>
            <a:endParaRPr lang="zh-CN" altLang="en-US" sz="1100" dirty="0">
              <a:solidFill>
                <a:prstClr val="black"/>
              </a:solidFill>
              <a:latin typeface="Arial" panose="020B0604020202020204" pitchFamily="34" charset="0"/>
              <a:ea typeface="微软雅黑" panose="020B0503020204020204" charset="-122"/>
              <a:cs typeface="Arial" panose="020B0604020202020204" pitchFamily="34" charset="0"/>
            </a:endParaRPr>
          </a:p>
        </p:txBody>
      </p:sp>
      <p:sp>
        <p:nvSpPr>
          <p:cNvPr id="3" name="标题 2"/>
          <p:cNvSpPr>
            <a:spLocks noGrp="1"/>
          </p:cNvSpPr>
          <p:nvPr>
            <p:ph type="title"/>
          </p:nvPr>
        </p:nvSpPr>
        <p:spPr>
          <a:xfrm>
            <a:off x="500700" y="227203"/>
            <a:ext cx="9552914" cy="612000"/>
          </a:xfrm>
          <a:prstGeom prst="rect">
            <a:avLst/>
          </a:prstGeom>
        </p:spPr>
        <p:txBody>
          <a:bodyPr anchor="ctr" anchorCtr="0"/>
          <a:lstStyle>
            <a:lvl1pPr>
              <a:lnSpc>
                <a:spcPct val="100000"/>
              </a:lnSpc>
              <a:defRPr sz="2800" b="1">
                <a:solidFill>
                  <a:srgbClr val="0B93DF"/>
                </a:solidFill>
                <a:latin typeface="微软雅黑" panose="020B0503020204020204" charset="-122"/>
                <a:ea typeface="微软雅黑" panose="020B0503020204020204" charset="-122"/>
              </a:defRPr>
            </a:lvl1pPr>
          </a:lstStyle>
          <a:p>
            <a:r>
              <a:rPr lang="zh-CN" altLang="en-US" dirty="0"/>
              <a:t>单击此处编辑母版标题样式</a:t>
            </a:r>
          </a:p>
        </p:txBody>
      </p:sp>
      <p:sp>
        <p:nvSpPr>
          <p:cNvPr id="13" name="矩形 12"/>
          <p:cNvSpPr/>
          <p:nvPr userDrawn="1"/>
        </p:nvSpPr>
        <p:spPr bwMode="auto">
          <a:xfrm>
            <a:off x="0" y="250308"/>
            <a:ext cx="222250" cy="563563"/>
          </a:xfrm>
          <a:prstGeom prst="rect">
            <a:avLst/>
          </a:prstGeom>
          <a:solidFill>
            <a:srgbClr val="0B93DF"/>
          </a:solidFill>
          <a:ln w="12700" cap="flat" cmpd="sng" algn="ctr">
            <a:noFill/>
            <a:prstDash val="solid"/>
            <a:miter lim="800000"/>
          </a:ln>
          <a:effectLst/>
        </p:spPr>
        <p:txBody>
          <a:bodyPr rtlCol="0" anchor="ctr"/>
          <a:lstStyle/>
          <a:p>
            <a:pPr algn="ctr"/>
            <a:endParaRPr lang="zh-CN" altLang="en-US" kern="0">
              <a:solidFill>
                <a:sysClr val="window" lastClr="FFFFFF"/>
              </a:solidFill>
              <a:latin typeface="思源黑体 CN Light"/>
            </a:endParaRPr>
          </a:p>
        </p:txBody>
      </p:sp>
      <p:cxnSp>
        <p:nvCxnSpPr>
          <p:cNvPr id="14" name="直接连接符 13"/>
          <p:cNvCxnSpPr/>
          <p:nvPr userDrawn="1"/>
        </p:nvCxnSpPr>
        <p:spPr bwMode="auto">
          <a:xfrm>
            <a:off x="309563" y="250308"/>
            <a:ext cx="0" cy="563563"/>
          </a:xfrm>
          <a:prstGeom prst="line">
            <a:avLst/>
          </a:prstGeom>
          <a:ln w="28575">
            <a:solidFill>
              <a:srgbClr val="0B93DF"/>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grpSp>
        <p:nvGrpSpPr>
          <p:cNvPr id="10" name="组合 9"/>
          <p:cNvGrpSpPr/>
          <p:nvPr userDrawn="1"/>
        </p:nvGrpSpPr>
        <p:grpSpPr>
          <a:xfrm>
            <a:off x="10279865" y="95770"/>
            <a:ext cx="1718430" cy="587894"/>
            <a:chOff x="10279865" y="95770"/>
            <a:chExt cx="1718430" cy="587894"/>
          </a:xfrm>
        </p:grpSpPr>
        <p:pic>
          <p:nvPicPr>
            <p:cNvPr id="11" name="图片 1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r="51247" b="3961"/>
            <a:stretch>
              <a:fillRect/>
            </a:stretch>
          </p:blipFill>
          <p:spPr>
            <a:xfrm>
              <a:off x="10279865" y="95770"/>
              <a:ext cx="1052332" cy="280245"/>
            </a:xfrm>
            <a:prstGeom prst="rect">
              <a:avLst/>
            </a:prstGeom>
          </p:spPr>
        </p:pic>
        <p:pic>
          <p:nvPicPr>
            <p:cNvPr id="12" name="图片 11"/>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1698" b="1980"/>
            <a:stretch>
              <a:fillRect/>
            </a:stretch>
          </p:blipFill>
          <p:spPr>
            <a:xfrm>
              <a:off x="10955709" y="397639"/>
              <a:ext cx="1042586" cy="286025"/>
            </a:xfrm>
            <a:prstGeom prst="rect">
              <a:avLst/>
            </a:prstGeom>
          </p:spPr>
        </p:pic>
      </p:grpSp>
      <p:pic>
        <p:nvPicPr>
          <p:cNvPr id="3" name="图片 2"/>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contrast="20000"/>
                    </a14:imgEffect>
                    <a14:imgEffect>
                      <a14:saturation sat="200000"/>
                    </a14:imgEffect>
                  </a14:imgLayer>
                </a14:imgProps>
              </a:ext>
            </a:extLst>
          </a:blip>
          <a:stretch>
            <a:fillRect/>
          </a:stretch>
        </p:blipFill>
        <p:spPr>
          <a:xfrm>
            <a:off x="0" y="0"/>
            <a:ext cx="12192000" cy="6858000"/>
          </a:xfrm>
          <a:prstGeom prst="rect">
            <a:avLst/>
          </a:prstGeom>
        </p:spPr>
      </p:pic>
      <p:sp>
        <p:nvSpPr>
          <p:cNvPr id="8" name="TextBox 2"/>
          <p:cNvSpPr txBox="1">
            <a:spLocks noChangeArrowheads="1"/>
          </p:cNvSpPr>
          <p:nvPr userDrawn="1"/>
        </p:nvSpPr>
        <p:spPr bwMode="auto">
          <a:xfrm>
            <a:off x="11664953" y="6581778"/>
            <a:ext cx="527049"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r" fontAlgn="base">
              <a:spcBef>
                <a:spcPct val="0"/>
              </a:spcBef>
              <a:spcAft>
                <a:spcPct val="0"/>
              </a:spcAft>
              <a:defRPr/>
            </a:pPr>
            <a:fld id="{D22A9B9D-F489-47CC-B092-8D0AF136DDC1}" type="slidenum">
              <a:rPr lang="zh-CN" altLang="en-US" sz="1200" b="1" smtClean="0">
                <a:solidFill>
                  <a:srgbClr val="006FC0"/>
                </a:solidFill>
                <a:latin typeface="微软雅黑" panose="020B0503020204020204" charset="-122"/>
                <a:ea typeface="微软雅黑" panose="020B0503020204020204" charset="-122"/>
              </a:rPr>
              <a:t>‹#›</a:t>
            </a:fld>
            <a:endParaRPr lang="zh-CN" altLang="en-US" sz="1200" b="1" dirty="0">
              <a:solidFill>
                <a:srgbClr val="006FC0"/>
              </a:solidFill>
              <a:latin typeface="微软雅黑" panose="020B0503020204020204" charset="-122"/>
              <a:ea typeface="微软雅黑" panose="020B0503020204020204" charset="-122"/>
            </a:endParaRPr>
          </a:p>
        </p:txBody>
      </p:sp>
      <p:sp>
        <p:nvSpPr>
          <p:cNvPr id="6" name="矩形 5"/>
          <p:cNvSpPr/>
          <p:nvPr userDrawn="1"/>
        </p:nvSpPr>
        <p:spPr>
          <a:xfrm>
            <a:off x="0" y="0"/>
            <a:ext cx="12192000" cy="762000"/>
          </a:xfrm>
          <a:prstGeom prst="rect">
            <a:avLst/>
          </a:prstGeom>
          <a:gradFill flip="none" rotWithShape="1">
            <a:gsLst>
              <a:gs pos="0">
                <a:srgbClr val="8FC31F"/>
              </a:gs>
              <a:gs pos="100000">
                <a:srgbClr val="0085D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defRPr>
                <a:solidFill>
                  <a:schemeClr val="lt1"/>
                </a:solidFill>
                <a:latin typeface="+mn-lt"/>
                <a:ea typeface="+mn-ea"/>
                <a:cs typeface="+mn-cs"/>
              </a:defRPr>
            </a:lvl1pPr>
            <a:lvl2pPr marL="457200">
              <a:defRPr>
                <a:solidFill>
                  <a:schemeClr val="lt1"/>
                </a:solidFill>
                <a:latin typeface="+mn-lt"/>
                <a:ea typeface="+mn-ea"/>
                <a:cs typeface="+mn-cs"/>
              </a:defRPr>
            </a:lvl2pPr>
            <a:lvl3pPr marL="914400">
              <a:defRPr>
                <a:solidFill>
                  <a:schemeClr val="lt1"/>
                </a:solidFill>
                <a:latin typeface="+mn-lt"/>
                <a:ea typeface="+mn-ea"/>
                <a:cs typeface="+mn-cs"/>
              </a:defRPr>
            </a:lvl3pPr>
            <a:lvl4pPr marL="1371600">
              <a:defRPr>
                <a:solidFill>
                  <a:schemeClr val="lt1"/>
                </a:solidFill>
                <a:latin typeface="+mn-lt"/>
                <a:ea typeface="+mn-ea"/>
                <a:cs typeface="+mn-cs"/>
              </a:defRPr>
            </a:lvl4pPr>
            <a:lvl5pPr marL="1828800">
              <a:defRPr>
                <a:solidFill>
                  <a:schemeClr val="lt1"/>
                </a:solidFill>
                <a:latin typeface="+mn-lt"/>
                <a:ea typeface="+mn-ea"/>
                <a:cs typeface="+mn-cs"/>
              </a:defRPr>
            </a:lvl5pPr>
            <a:lvl6pPr marL="2286000">
              <a:defRPr>
                <a:solidFill>
                  <a:schemeClr val="lt1"/>
                </a:solidFill>
                <a:latin typeface="+mn-lt"/>
                <a:ea typeface="+mn-ea"/>
                <a:cs typeface="+mn-cs"/>
              </a:defRPr>
            </a:lvl6pPr>
            <a:lvl7pPr marL="2743200">
              <a:defRPr>
                <a:solidFill>
                  <a:schemeClr val="lt1"/>
                </a:solidFill>
                <a:latin typeface="+mn-lt"/>
                <a:ea typeface="+mn-ea"/>
                <a:cs typeface="+mn-cs"/>
              </a:defRPr>
            </a:lvl7pPr>
            <a:lvl8pPr marL="3200400">
              <a:defRPr>
                <a:solidFill>
                  <a:schemeClr val="lt1"/>
                </a:solidFill>
                <a:latin typeface="+mn-lt"/>
                <a:ea typeface="+mn-ea"/>
                <a:cs typeface="+mn-cs"/>
              </a:defRPr>
            </a:lvl8pPr>
            <a:lvl9pPr marL="3657600">
              <a:defRPr>
                <a:solidFill>
                  <a:schemeClr val="lt1"/>
                </a:solidFill>
                <a:latin typeface="+mn-lt"/>
                <a:ea typeface="+mn-ea"/>
                <a:cs typeface="+mn-cs"/>
              </a:defRPr>
            </a:lvl9pPr>
          </a:lstStyle>
          <a:p>
            <a:pPr algn="ctr"/>
            <a:endParaRPr lang="zh-CN" altLang="en-US" sz="1800"/>
          </a:p>
        </p:txBody>
      </p:sp>
      <p:grpSp>
        <p:nvGrpSpPr>
          <p:cNvPr id="2" name="组合 1"/>
          <p:cNvGrpSpPr/>
          <p:nvPr userDrawn="1"/>
        </p:nvGrpSpPr>
        <p:grpSpPr>
          <a:xfrm>
            <a:off x="10279865" y="95770"/>
            <a:ext cx="1718431" cy="587894"/>
            <a:chOff x="10279865" y="95770"/>
            <a:chExt cx="1718431" cy="587894"/>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r="51247" b="3961"/>
            <a:stretch>
              <a:fillRect/>
            </a:stretch>
          </p:blipFill>
          <p:spPr>
            <a:xfrm>
              <a:off x="10279865" y="95770"/>
              <a:ext cx="1052332" cy="280245"/>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1698" b="1980"/>
            <a:stretch>
              <a:fillRect/>
            </a:stretch>
          </p:blipFill>
          <p:spPr>
            <a:xfrm>
              <a:off x="10955710" y="397639"/>
              <a:ext cx="1042586" cy="286025"/>
            </a:xfrm>
            <a:prstGeom prst="rect">
              <a:avLst/>
            </a:prstGeom>
            <a:ln>
              <a:noFill/>
            </a:ln>
            <a:effectLst>
              <a:outerShdw blurRad="190500" algn="tl" rotWithShape="0">
                <a:srgbClr val="000000">
                  <a:alpha val="70000"/>
                </a:srgbClr>
              </a:outerShdw>
            </a:effectLst>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8" name="矩形 7"/>
          <p:cNvSpPr/>
          <p:nvPr userDrawn="1"/>
        </p:nvSpPr>
        <p:spPr>
          <a:xfrm>
            <a:off x="0" y="755167"/>
            <a:ext cx="12191999"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userDrawn="1"/>
        </p:nvPicPr>
        <p:blipFill>
          <a:blip r:embed="rId2" cstate="screen"/>
          <a:stretch>
            <a:fillRect/>
          </a:stretch>
        </p:blipFill>
        <p:spPr>
          <a:xfrm>
            <a:off x="10415455" y="320163"/>
            <a:ext cx="1357173" cy="230631"/>
          </a:xfrm>
          <a:prstGeom prst="rect">
            <a:avLst/>
          </a:prstGeom>
        </p:spPr>
      </p:pic>
      <p:sp>
        <p:nvSpPr>
          <p:cNvPr id="11" name="文本占位符 17"/>
          <p:cNvSpPr>
            <a:spLocks noGrp="1"/>
          </p:cNvSpPr>
          <p:nvPr>
            <p:ph type="body" sz="quarter" idx="13" hasCustomPrompt="1"/>
          </p:nvPr>
        </p:nvSpPr>
        <p:spPr>
          <a:xfrm>
            <a:off x="275538" y="274444"/>
            <a:ext cx="4513632" cy="303299"/>
          </a:xfrm>
          <a:prstGeom prst="rect">
            <a:avLst/>
          </a:prstGeom>
        </p:spPr>
        <p:txBody>
          <a:bodyPr>
            <a:noAutofit/>
          </a:bodyPr>
          <a:lstStyle>
            <a:lvl1pPr marL="0" indent="0" algn="l" defTabSz="914400" rtl="0" eaLnBrk="1" latinLnBrk="0" hangingPunct="1">
              <a:buNone/>
              <a:defRPr kumimoji="1" lang="zh-CN" altLang="en-US" sz="2400" b="1" kern="1200" dirty="0" smtClean="0">
                <a:solidFill>
                  <a:srgbClr val="4E5865"/>
                </a:solidFill>
                <a:latin typeface="微软雅黑" panose="020B0503020204020204" charset="-122"/>
                <a:ea typeface="微软雅黑" panose="020B0503020204020204" charset="-122"/>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单击此处编辑页眉章节标题</a:t>
            </a:r>
          </a:p>
        </p:txBody>
      </p:sp>
      <p:sp>
        <p:nvSpPr>
          <p:cNvPr id="17" name="灯片编号占位符 5"/>
          <p:cNvSpPr>
            <a:spLocks noGrp="1"/>
          </p:cNvSpPr>
          <p:nvPr>
            <p:ph type="sldNum" sz="quarter" idx="12"/>
          </p:nvPr>
        </p:nvSpPr>
        <p:spPr>
          <a:xfrm>
            <a:off x="9029428" y="6356350"/>
            <a:ext cx="2743200" cy="365125"/>
          </a:xfrm>
          <a:prstGeom prst="rect">
            <a:avLst/>
          </a:prstGeom>
        </p:spPr>
        <p:txBody>
          <a:bodyPr/>
          <a:lstStyle>
            <a:lvl1pPr algn="r">
              <a:defRPr sz="1200">
                <a:solidFill>
                  <a:srgbClr val="4E5865"/>
                </a:solidFill>
              </a:defRPr>
            </a:lvl1pPr>
          </a:lstStyle>
          <a:p>
            <a:fld id="{FEB42237-A39D-9E4B-8385-529DB6E9E6F7}" type="slidenum">
              <a:rPr kumimoji="1" lang="zh-CN" altLang="en-US" smtClean="0"/>
              <a:t>‹#›</a:t>
            </a:fld>
            <a:endParaRPr kumimoji="1" lang="zh-CN" altLang="en-US" dirty="0"/>
          </a:p>
        </p:txBody>
      </p:sp>
      <p:sp>
        <p:nvSpPr>
          <p:cNvPr id="6" name="文本占位符 17"/>
          <p:cNvSpPr>
            <a:spLocks noGrp="1"/>
          </p:cNvSpPr>
          <p:nvPr>
            <p:ph type="body" sz="quarter" idx="14" hasCustomPrompt="1"/>
          </p:nvPr>
        </p:nvSpPr>
        <p:spPr>
          <a:xfrm>
            <a:off x="836167" y="1112124"/>
            <a:ext cx="4513632" cy="422964"/>
          </a:xfrm>
          <a:prstGeom prst="rect">
            <a:avLst/>
          </a:prstGeom>
        </p:spPr>
        <p:txBody>
          <a:bodyPr>
            <a:noAutofit/>
          </a:bodyPr>
          <a:lstStyle>
            <a:lvl1pPr marL="0" indent="0" algn="l" defTabSz="914400" rtl="0" eaLnBrk="1" latinLnBrk="0" hangingPunct="1">
              <a:buNone/>
              <a:defRPr kumimoji="1" lang="zh-CN" altLang="en-US" sz="2400" b="0" kern="1200" dirty="0" smtClean="0">
                <a:solidFill>
                  <a:srgbClr val="4E5865"/>
                </a:solidFill>
                <a:latin typeface="微软雅黑" panose="020B0503020204020204" charset="-122"/>
                <a:ea typeface="微软雅黑" panose="020B0503020204020204" charset="-122"/>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单击此处编辑页眉章节标题</a:t>
            </a:r>
          </a:p>
        </p:txBody>
      </p:sp>
      <p:sp>
        <p:nvSpPr>
          <p:cNvPr id="12" name="文本占位符 17"/>
          <p:cNvSpPr>
            <a:spLocks noGrp="1"/>
          </p:cNvSpPr>
          <p:nvPr>
            <p:ph type="body" sz="quarter" idx="15" hasCustomPrompt="1"/>
          </p:nvPr>
        </p:nvSpPr>
        <p:spPr>
          <a:xfrm>
            <a:off x="836167" y="1594920"/>
            <a:ext cx="9579288" cy="2396382"/>
          </a:xfrm>
          <a:prstGeom prst="rect">
            <a:avLst/>
          </a:prstGeom>
        </p:spPr>
        <p:txBody>
          <a:bodyPr>
            <a:noAutofit/>
          </a:bodyPr>
          <a:lstStyle>
            <a:lvl1pPr marL="0" indent="0" algn="l" defTabSz="914400" rtl="0" eaLnBrk="1" latinLnBrk="0" hangingPunct="1">
              <a:lnSpc>
                <a:spcPct val="150000"/>
              </a:lnSpc>
              <a:buNone/>
              <a:defRPr kumimoji="1" lang="zh-CN" altLang="en-US" sz="1200" b="0" kern="1200" dirty="0" smtClean="0">
                <a:solidFill>
                  <a:srgbClr val="4E5865"/>
                </a:solidFill>
                <a:latin typeface="微软雅黑" panose="020B0503020204020204" charset="-122"/>
                <a:ea typeface="微软雅黑" panose="020B0503020204020204" charset="-122"/>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kumimoji="1" lang="zh-CN" altLang="en-US" dirty="0"/>
              <a:t>单击此处编辑页眉章节标题，此处为一段描述文字，自</a:t>
            </a:r>
            <a:r>
              <a:rPr kumimoji="1" lang="en-US" altLang="zh-CN" dirty="0"/>
              <a:t>2000</a:t>
            </a:r>
            <a:r>
              <a:rPr kumimoji="1" lang="zh-CN" altLang="en-US" dirty="0"/>
              <a:t>年成立以来，一直扎根行业、深入场景进行解决方案设计和创新，助力全行业数字化转型升级。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圆角矩形 41"/>
          <p:cNvSpPr/>
          <p:nvPr userDrawn="1">
            <p:custDataLst>
              <p:tags r:id="rId1"/>
            </p:custDataLst>
          </p:nvPr>
        </p:nvSpPr>
        <p:spPr>
          <a:xfrm>
            <a:off x="226345" y="801668"/>
            <a:ext cx="11759740" cy="30482"/>
          </a:xfrm>
          <a:prstGeom prst="roundRect">
            <a:avLst>
              <a:gd name="adj" fmla="val 0"/>
            </a:avLst>
          </a:prstGeom>
          <a:solidFill>
            <a:srgbClr val="0085D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8064" tIns="29032" rIns="58064" bIns="29032" rtlCol="0" anchor="ctr"/>
          <a:lstStyle/>
          <a:p>
            <a:pPr algn="ctr"/>
            <a:endParaRPr lang="zh-CN" altLang="en-US" sz="1525">
              <a:solidFill>
                <a:prstClr val="white"/>
              </a:solidFill>
              <a:latin typeface="微软雅黑" panose="020B0503020204020204" charset="-122"/>
            </a:endParaRPr>
          </a:p>
        </p:txBody>
      </p:sp>
      <p:sp>
        <p:nvSpPr>
          <p:cNvPr id="5" name="等腰三角形 4"/>
          <p:cNvSpPr/>
          <p:nvPr userDrawn="1"/>
        </p:nvSpPr>
        <p:spPr>
          <a:xfrm rot="5400000">
            <a:off x="-219869" y="146222"/>
            <a:ext cx="827424" cy="438251"/>
          </a:xfrm>
          <a:prstGeom prst="triangle">
            <a:avLst/>
          </a:prstGeom>
          <a:solidFill>
            <a:srgbClr val="008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5"/>
          </a:p>
        </p:txBody>
      </p:sp>
      <p:sp>
        <p:nvSpPr>
          <p:cNvPr id="6" name="Freeform 52"/>
          <p:cNvSpPr/>
          <p:nvPr userDrawn="1"/>
        </p:nvSpPr>
        <p:spPr bwMode="auto">
          <a:xfrm rot="10800000" flipH="1" flipV="1">
            <a:off x="90574" y="99916"/>
            <a:ext cx="548677" cy="530864"/>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3BB9FF"/>
          </a:solidFill>
          <a:ln>
            <a:noFill/>
          </a:ln>
          <a:effectLst/>
        </p:spPr>
        <p:txBody>
          <a:bodyPr vert="horz" wrap="square" lIns="103226" tIns="51613" rIns="103226" bIns="51613" numCol="1" anchor="ctr" anchorCtr="0" compatLnSpc="1"/>
          <a:lstStyle/>
          <a:p>
            <a:pPr algn="ctr">
              <a:lnSpc>
                <a:spcPct val="90000"/>
              </a:lnSpc>
            </a:pPr>
            <a:endParaRPr lang="en-US" altLang="zh-CN" sz="2030" b="1" dirty="0">
              <a:solidFill>
                <a:schemeClr val="bg1"/>
              </a:solidFill>
            </a:endParaRPr>
          </a:p>
        </p:txBody>
      </p:sp>
      <p:sp>
        <p:nvSpPr>
          <p:cNvPr id="8" name="文本占位符 7"/>
          <p:cNvSpPr>
            <a:spLocks noGrp="1"/>
          </p:cNvSpPr>
          <p:nvPr>
            <p:ph type="body" sz="quarter" idx="10"/>
          </p:nvPr>
        </p:nvSpPr>
        <p:spPr>
          <a:xfrm>
            <a:off x="731187" y="136560"/>
            <a:ext cx="4694918" cy="495145"/>
          </a:xfrm>
          <a:prstGeom prst="rect">
            <a:avLst/>
          </a:prstGeom>
          <a:noFill/>
        </p:spPr>
        <p:txBody>
          <a:bodyPr wrap="square" rtlCol="0" anchor="ctr">
            <a:spAutoFit/>
          </a:bodyPr>
          <a:lstStyle>
            <a:lvl1pPr marL="0" indent="0">
              <a:buNone/>
              <a:defRPr lang="zh-CN" altLang="en-US" sz="2710" b="1" smtClean="0">
                <a:solidFill>
                  <a:srgbClr val="0085D0"/>
                </a:solidFill>
                <a:latin typeface="微软雅黑" panose="020B0503020204020204" charset="-122"/>
                <a:ea typeface="微软雅黑" panose="020B0503020204020204" charset="-122"/>
              </a:defRPr>
            </a:lvl1pPr>
            <a:lvl2pPr>
              <a:defRPr lang="zh-CN" altLang="en-US" smtClean="0">
                <a:latin typeface="Arial" panose="020B0604020202020204" pitchFamily="34" charset="0"/>
                <a:ea typeface="宋体" panose="02010600030101010101" pitchFamily="2" charset="-122"/>
              </a:defRPr>
            </a:lvl2pPr>
            <a:lvl3pPr>
              <a:defRPr lang="zh-CN" altLang="en-US" smtClean="0">
                <a:latin typeface="Arial" panose="020B0604020202020204" pitchFamily="34" charset="0"/>
                <a:ea typeface="宋体" panose="02010600030101010101" pitchFamily="2" charset="-122"/>
              </a:defRPr>
            </a:lvl3pPr>
            <a:lvl4pPr>
              <a:defRPr lang="zh-CN" altLang="en-US" smtClean="0">
                <a:latin typeface="Arial" panose="020B0604020202020204" pitchFamily="34" charset="0"/>
                <a:ea typeface="宋体" panose="02010600030101010101" pitchFamily="2" charset="-122"/>
              </a:defRPr>
            </a:lvl4pPr>
            <a:lvl5pPr>
              <a:defRPr lang="zh-CN" altLang="en-US">
                <a:latin typeface="Arial" panose="020B0604020202020204" pitchFamily="34" charset="0"/>
                <a:ea typeface="宋体" panose="02010600030101010101" pitchFamily="2" charset="-122"/>
              </a:defRPr>
            </a:lvl5pPr>
          </a:lstStyle>
          <a:p>
            <a:pPr lvl="0">
              <a:spcBef>
                <a:spcPct val="0"/>
              </a:spcBef>
            </a:pPr>
            <a:r>
              <a:rPr lang="zh-CN" altLang="en-US" dirty="0"/>
              <a:t>单击此处编辑母版文本样式</a:t>
            </a:r>
          </a:p>
        </p:txBody>
      </p:sp>
      <p:pic>
        <p:nvPicPr>
          <p:cNvPr id="7" name="图片 6" descr="移动云组合-RGB-04"/>
          <p:cNvPicPr>
            <a:picLocks noChangeAspect="1"/>
          </p:cNvPicPr>
          <p:nvPr userDrawn="1"/>
        </p:nvPicPr>
        <p:blipFill>
          <a:blip r:embed="rId4"/>
          <a:stretch>
            <a:fillRect/>
          </a:stretch>
        </p:blipFill>
        <p:spPr>
          <a:xfrm>
            <a:off x="9020810" y="180975"/>
            <a:ext cx="2807296" cy="468000"/>
          </a:xfrm>
          <a:prstGeom prst="rect">
            <a:avLst/>
          </a:prstGeom>
        </p:spPr>
      </p:pic>
      <p:sp>
        <p:nvSpPr>
          <p:cNvPr id="2" name="TextBox 7"/>
          <p:cNvSpPr txBox="1"/>
          <p:nvPr userDrawn="1">
            <p:custDataLst>
              <p:tags r:id="rId2"/>
            </p:custDataLst>
          </p:nvPr>
        </p:nvSpPr>
        <p:spPr>
          <a:xfrm>
            <a:off x="11664878" y="6608385"/>
            <a:ext cx="527393" cy="275590"/>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anose="020B0503020204020204" charset="-122"/>
                <a:ea typeface="微软雅黑" panose="020B0503020204020204" charset="-122"/>
              </a:rPr>
              <a:t>‹#›</a:t>
            </a:fld>
            <a:endParaRPr lang="zh-CN" altLang="en-US" sz="1200" b="1" dirty="0">
              <a:solidFill>
                <a:schemeClr val="accent3"/>
              </a:solidFill>
              <a:latin typeface="微软雅黑" panose="020B0503020204020204" charset="-122"/>
              <a:ea typeface="微软雅黑" panose="020B0503020204020204" charset="-122"/>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4767263"/>
            <a:ext cx="2133600" cy="274637"/>
          </a:xfrm>
        </p:spPr>
        <p:txBody>
          <a:bodyPr/>
          <a:lstStyle>
            <a:lvl1pPr>
              <a:defRPr/>
            </a:lvl1pPr>
          </a:lstStyle>
          <a:p>
            <a:pPr>
              <a:defRPr/>
            </a:pPr>
            <a:fld id="{823CDA45-1F2E-9B49-ACA0-FA849BBC8325}" type="datetimeFigureOut">
              <a:rPr lang="zh-CN" altLang="en-US"/>
              <a:t>2025/7/8</a:t>
            </a:fld>
            <a:endParaRPr lang="zh-CN" altLang="en-US"/>
          </a:p>
        </p:txBody>
      </p:sp>
      <p:sp>
        <p:nvSpPr>
          <p:cNvPr id="3" name="页脚占位符 4"/>
          <p:cNvSpPr>
            <a:spLocks noGrp="1"/>
          </p:cNvSpPr>
          <p:nvPr>
            <p:ph type="ftr" sz="quarter" idx="11"/>
          </p:nvPr>
        </p:nvSpPr>
        <p:spPr>
          <a:xfrm>
            <a:off x="3124200" y="4767263"/>
            <a:ext cx="2895600" cy="274637"/>
          </a:xfrm>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a:xfrm>
            <a:off x="6553200" y="4767263"/>
            <a:ext cx="2133600" cy="274637"/>
          </a:xfrm>
        </p:spPr>
        <p:txBody>
          <a:bodyPr/>
          <a:lstStyle>
            <a:lvl1pPr>
              <a:defRPr/>
            </a:lvl1pPr>
          </a:lstStyle>
          <a:p>
            <a:pPr>
              <a:defRPr/>
            </a:pPr>
            <a:fld id="{6558A3F0-E151-784F-8A61-1C9A4C1F7DA9}" type="slidenum">
              <a:rPr lang="zh-CN" altLang="en-US"/>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20000"/>
                    </a14:imgEffect>
                    <a14:imgEffect>
                      <a14:saturation sat="200000"/>
                    </a14:imgEffect>
                  </a14:imgLayer>
                </a14:imgProps>
              </a:ext>
              <a:ext uri="{28A0092B-C50C-407E-A947-70E740481C1C}">
                <a14:useLocalDpi xmlns:a14="http://schemas.microsoft.com/office/drawing/2010/main" val="0"/>
              </a:ext>
            </a:extLst>
          </a:blip>
          <a:srcRect t="72116" r="39720"/>
          <a:stretch>
            <a:fillRect/>
          </a:stretch>
        </p:blipFill>
        <p:spPr>
          <a:xfrm>
            <a:off x="0" y="4563278"/>
            <a:ext cx="6614458" cy="2294722"/>
          </a:xfrm>
          <a:prstGeom prst="rect">
            <a:avLst/>
          </a:prstGeom>
        </p:spPr>
      </p:pic>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57251" y="-398107"/>
            <a:ext cx="2222491" cy="1666867"/>
          </a:xfrm>
          <a:prstGeom prst="rect">
            <a:avLst/>
          </a:prstGeom>
        </p:spPr>
      </p:pic>
      <p:sp>
        <p:nvSpPr>
          <p:cNvPr id="6" name="TextBox 5"/>
          <p:cNvSpPr txBox="1"/>
          <p:nvPr userDrawn="1"/>
        </p:nvSpPr>
        <p:spPr>
          <a:xfrm>
            <a:off x="11664622" y="6608392"/>
            <a:ext cx="527381" cy="312420"/>
          </a:xfrm>
          <a:prstGeom prst="rect">
            <a:avLst/>
          </a:prstGeom>
          <a:noFill/>
        </p:spPr>
        <p:txBody>
          <a:bodyPr wrap="square" rtlCol="0">
            <a:spAutoFit/>
          </a:bodyPr>
          <a:lstStyle/>
          <a:p>
            <a:pPr algn="r"/>
            <a:fld id="{24173ED6-4A69-4FA8-8A09-51FC87ACF5D8}" type="slidenum">
              <a:rPr lang="zh-CN" altLang="en-US" sz="1440" b="1" smtClean="0">
                <a:solidFill>
                  <a:schemeClr val="accent3"/>
                </a:solidFill>
                <a:latin typeface="微软雅黑" panose="020B0503020204020204" charset="-122"/>
                <a:ea typeface="微软雅黑" panose="020B0503020204020204" charset="-122"/>
              </a:rPr>
              <a:t>‹#›</a:t>
            </a:fld>
            <a:endParaRPr lang="zh-CN" altLang="en-US" sz="1440" b="1" dirty="0">
              <a:solidFill>
                <a:schemeClr val="accent3"/>
              </a:solidFill>
              <a:latin typeface="微软雅黑" panose="020B0503020204020204" charset="-122"/>
              <a:ea typeface="微软雅黑" panose="020B0503020204020204" charset="-122"/>
            </a:endParaRPr>
          </a:p>
        </p:txBody>
      </p:sp>
      <p:cxnSp>
        <p:nvCxnSpPr>
          <p:cNvPr id="12" name="直接连接符 11"/>
          <p:cNvCxnSpPr/>
          <p:nvPr userDrawn="1"/>
        </p:nvCxnSpPr>
        <p:spPr>
          <a:xfrm flipV="1">
            <a:off x="0" y="750844"/>
            <a:ext cx="12192000" cy="6096"/>
          </a:xfrm>
          <a:prstGeom prst="line">
            <a:avLst/>
          </a:prstGeom>
          <a:ln w="38100">
            <a:gradFill flip="none" rotWithShape="1">
              <a:gsLst>
                <a:gs pos="70000">
                  <a:srgbClr val="91C8E9"/>
                </a:gs>
                <a:gs pos="0">
                  <a:schemeClr val="accent1">
                    <a:lumMod val="0"/>
                    <a:lumOff val="100000"/>
                  </a:schemeClr>
                </a:gs>
                <a:gs pos="100000">
                  <a:srgbClr val="0B85CF"/>
                </a:gs>
              </a:gsLst>
              <a:lin ang="1080000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69136" y="385272"/>
            <a:ext cx="11546560" cy="430787"/>
          </a:xfrm>
          <a:prstGeom prst="rect">
            <a:avLst/>
          </a:prstGeom>
        </p:spPr>
        <p:txBody>
          <a:bodyPr wrap="square" lIns="0" tIns="0" rIns="0" bIns="0" anchor="ctr">
            <a:spAutoFit/>
          </a:bodyPr>
          <a:lstStyle>
            <a:lvl1pPr marL="0" indent="0" algn="l">
              <a:lnSpc>
                <a:spcPct val="100000"/>
              </a:lnSpc>
              <a:spcBef>
                <a:spcPts val="0"/>
              </a:spcBef>
              <a:buNone/>
              <a:defRPr sz="2800" b="1" baseline="0">
                <a:solidFill>
                  <a:srgbClr val="C00000"/>
                </a:solidFill>
                <a:latin typeface="微软雅黑" panose="020B0503020204020204" charset="-122"/>
                <a:ea typeface="微软雅黑" panose="020B0503020204020204" charset="-122"/>
              </a:defRPr>
            </a:lvl1pPr>
            <a:lvl2pPr marL="593725" indent="0" algn="ctr">
              <a:buNone/>
              <a:defRPr sz="2600"/>
            </a:lvl2pPr>
            <a:lvl3pPr marL="1186815" indent="0" algn="ctr">
              <a:buNone/>
              <a:defRPr sz="2340"/>
            </a:lvl3pPr>
            <a:lvl4pPr marL="1780540" indent="0" algn="ctr">
              <a:buNone/>
              <a:defRPr sz="2080"/>
            </a:lvl4pPr>
            <a:lvl5pPr marL="2374265" indent="0" algn="ctr">
              <a:buNone/>
              <a:defRPr sz="2080"/>
            </a:lvl5pPr>
            <a:lvl6pPr marL="2967355" indent="0" algn="ctr">
              <a:buNone/>
              <a:defRPr sz="2080"/>
            </a:lvl6pPr>
            <a:lvl7pPr marL="3561080" indent="0" algn="ctr">
              <a:buNone/>
              <a:defRPr sz="2080"/>
            </a:lvl7pPr>
            <a:lvl8pPr marL="4154805" indent="0" algn="ctr">
              <a:buNone/>
              <a:defRPr sz="2080"/>
            </a:lvl8pPr>
            <a:lvl9pPr marL="4747895" indent="0" algn="ctr">
              <a:buNone/>
              <a:defRPr sz="2080"/>
            </a:lvl9pPr>
          </a:lstStyle>
          <a:p>
            <a:r>
              <a:rPr lang="zh-CN" altLang="en-US" dirty="0"/>
              <a:t>单击此处添加标题</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3" name="TextBox 7"/>
          <p:cNvSpPr txBox="1">
            <a:spLocks noChangeArrowheads="1"/>
          </p:cNvSpPr>
          <p:nvPr userDrawn="1"/>
        </p:nvSpPr>
        <p:spPr bwMode="auto">
          <a:xfrm>
            <a:off x="11530331" y="6564313"/>
            <a:ext cx="527049" cy="275590"/>
          </a:xfrm>
          <a:prstGeom prst="rect">
            <a:avLst/>
          </a:prstGeom>
          <a:noFill/>
          <a:ln w="9525">
            <a:noFill/>
            <a:miter lim="800000"/>
          </a:ln>
        </p:spPr>
        <p:txBody>
          <a:bodyPr anchor="ctr" anchorCtr="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r" eaLnBrk="1" hangingPunct="1">
              <a:defRPr/>
            </a:pPr>
            <a:fld id="{1381C5E8-3C54-4FE7-BED1-D87ED18EBFD7}" type="slidenum">
              <a:rPr lang="zh-CN" altLang="en-US" sz="1200" i="1" smtClean="0">
                <a:solidFill>
                  <a:schemeClr val="tx1">
                    <a:lumMod val="75000"/>
                    <a:lumOff val="25000"/>
                  </a:schemeClr>
                </a:solidFill>
                <a:latin typeface="+mn-lt"/>
                <a:ea typeface="微软雅黑" panose="020B0503020204020204" charset="-122"/>
                <a:cs typeface="+mn-lt"/>
              </a:rPr>
              <a:t>‹#›</a:t>
            </a:fld>
            <a:endParaRPr lang="zh-CN" altLang="en-US" sz="1200" i="1">
              <a:solidFill>
                <a:schemeClr val="tx1">
                  <a:lumMod val="75000"/>
                  <a:lumOff val="25000"/>
                </a:schemeClr>
              </a:solidFill>
              <a:latin typeface="+mn-lt"/>
              <a:ea typeface="微软雅黑" panose="020B0503020204020204" charset="-122"/>
              <a:cs typeface="+mn-lt"/>
            </a:endParaRPr>
          </a:p>
        </p:txBody>
      </p:sp>
      <p:sp>
        <p:nvSpPr>
          <p:cNvPr id="8" name="标题 7"/>
          <p:cNvSpPr>
            <a:spLocks noGrp="1"/>
          </p:cNvSpPr>
          <p:nvPr>
            <p:ph type="title"/>
          </p:nvPr>
        </p:nvSpPr>
        <p:spPr>
          <a:xfrm>
            <a:off x="485775" y="227330"/>
            <a:ext cx="8718550" cy="639445"/>
          </a:xfrm>
        </p:spPr>
        <p:txBody>
          <a:bodyPr anchor="ctr" anchorCtr="0">
            <a:noAutofit/>
          </a:bodyPr>
          <a:lstStyle>
            <a:lvl1pPr marL="0" marR="0" algn="l" defTabSz="914400" rtl="0" eaLnBrk="1" fontAlgn="auto" latinLnBrk="0" hangingPunct="1">
              <a:lnSpc>
                <a:spcPct val="100000"/>
              </a:lnSpc>
              <a:buClrTx/>
              <a:buSzTx/>
              <a:buFontTx/>
              <a:buNone/>
              <a:defRPr kumimoji="0" lang="zh-CN" altLang="en-US" sz="2800" b="1" i="0" u="none" strike="noStrike" kern="1200" cap="none" spc="0" normalizeH="0" baseline="0" noProof="1" dirty="0">
                <a:solidFill>
                  <a:srgbClr val="0B93DF"/>
                </a:solidFill>
                <a:latin typeface="微软雅黑" panose="020B0503020204020204" charset="-122"/>
                <a:ea typeface="微软雅黑" panose="020B0503020204020204" charset="-122"/>
                <a:cs typeface="+mn-cs"/>
              </a:defRPr>
            </a:lvl1pPr>
          </a:lstStyle>
          <a:p>
            <a:pPr lvl="0"/>
            <a:r>
              <a:rPr>
                <a:sym typeface="+mn-ea"/>
              </a:rPr>
              <a:t>单击此处编辑母版标题样式</a:t>
            </a:r>
          </a:p>
        </p:txBody>
      </p:sp>
      <p:pic>
        <p:nvPicPr>
          <p:cNvPr id="2" name="图片 1" descr="资源 3@4x"/>
          <p:cNvPicPr>
            <a:picLocks noChangeAspect="1"/>
          </p:cNvPicPr>
          <p:nvPr userDrawn="1"/>
        </p:nvPicPr>
        <p:blipFill>
          <a:blip r:embed="rId3"/>
          <a:stretch>
            <a:fillRect/>
          </a:stretch>
        </p:blipFill>
        <p:spPr>
          <a:xfrm>
            <a:off x="9450705" y="159385"/>
            <a:ext cx="2500630" cy="362585"/>
          </a:xfrm>
          <a:prstGeom prst="rect">
            <a:avLst/>
          </a:prstGeom>
        </p:spPr>
      </p:pic>
      <p:sp>
        <p:nvSpPr>
          <p:cNvPr id="13" name="矩形 12"/>
          <p:cNvSpPr/>
          <p:nvPr userDrawn="1"/>
        </p:nvSpPr>
        <p:spPr bwMode="auto">
          <a:xfrm>
            <a:off x="0" y="250308"/>
            <a:ext cx="222250" cy="563563"/>
          </a:xfrm>
          <a:prstGeom prst="rect">
            <a:avLst/>
          </a:prstGeom>
          <a:solidFill>
            <a:srgbClr val="0B93DF"/>
          </a:solidFill>
          <a:ln w="12700" cap="flat" cmpd="sng" algn="ctr">
            <a:noFill/>
            <a:prstDash val="solid"/>
            <a:miter lim="800000"/>
          </a:ln>
          <a:effectLst/>
        </p:spPr>
        <p:txBody>
          <a:bodyPr rtlCol="0" anchor="ctr"/>
          <a:lstStyle/>
          <a:p>
            <a:pPr algn="ctr"/>
            <a:endParaRPr lang="zh-CN" altLang="en-US" kern="0">
              <a:solidFill>
                <a:sysClr val="window" lastClr="FFFFFF"/>
              </a:solidFill>
              <a:latin typeface="思源黑体 CN Light" panose="020B0300000000000000" charset="-122"/>
            </a:endParaRPr>
          </a:p>
        </p:txBody>
      </p:sp>
      <p:cxnSp>
        <p:nvCxnSpPr>
          <p:cNvPr id="14" name="直接连接符 13"/>
          <p:cNvCxnSpPr/>
          <p:nvPr userDrawn="1"/>
        </p:nvCxnSpPr>
        <p:spPr bwMode="auto">
          <a:xfrm>
            <a:off x="309563" y="250308"/>
            <a:ext cx="0" cy="563563"/>
          </a:xfrm>
          <a:prstGeom prst="line">
            <a:avLst/>
          </a:prstGeom>
          <a:ln w="28575">
            <a:solidFill>
              <a:srgbClr val="0B93DF"/>
            </a:solidFill>
          </a:ln>
        </p:spPr>
        <p:style>
          <a:lnRef idx="1">
            <a:schemeClr val="accent1"/>
          </a:lnRef>
          <a:fillRef idx="0">
            <a:schemeClr val="accent1"/>
          </a:fillRef>
          <a:effectRef idx="0">
            <a:schemeClr val="accent1"/>
          </a:effectRef>
          <a:fontRef idx="minor">
            <a:schemeClr val="tx1"/>
          </a:fontRef>
        </p:style>
      </p:cxnSp>
      <p:pic>
        <p:nvPicPr>
          <p:cNvPr id="6" name="图片 5" descr="资源 1@4x"/>
          <p:cNvPicPr>
            <a:picLocks noChangeAspect="1"/>
          </p:cNvPicPr>
          <p:nvPr userDrawn="1"/>
        </p:nvPicPr>
        <p:blipFill>
          <a:blip r:embed="rId4"/>
          <a:stretch>
            <a:fillRect/>
          </a:stretch>
        </p:blipFill>
        <p:spPr>
          <a:xfrm>
            <a:off x="8906510" y="353695"/>
            <a:ext cx="2934335" cy="42545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PA_椭圆 20"/>
          <p:cNvSpPr>
            <a:spLocks noChangeArrowheads="1"/>
          </p:cNvSpPr>
          <p:nvPr userDrawn="1">
            <p:custDataLst>
              <p:tags r:id="rId1"/>
            </p:custDataLst>
          </p:nvPr>
        </p:nvSpPr>
        <p:spPr bwMode="auto">
          <a:xfrm>
            <a:off x="10408995" y="4027309"/>
            <a:ext cx="99605" cy="99611"/>
          </a:xfrm>
          <a:prstGeom prst="ellipse">
            <a:avLst/>
          </a:prstGeom>
          <a:solidFill>
            <a:srgbClr val="002C42"/>
          </a:solidFill>
          <a:ln>
            <a:noFill/>
          </a:ln>
        </p:spPr>
        <p:txBody>
          <a:bodyPr vert="horz" wrap="square" lIns="90875" tIns="45437" rIns="90875" bIns="45437" numCol="1" anchor="t" anchorCtr="0" compatLnSpc="1"/>
          <a:lstStyle/>
          <a:p>
            <a:endParaRPr lang="zh-CN" altLang="en-US" sz="1340">
              <a:solidFill>
                <a:prstClr val="black"/>
              </a:solidFill>
            </a:endParaRPr>
          </a:p>
        </p:txBody>
      </p:sp>
      <p:sp>
        <p:nvSpPr>
          <p:cNvPr id="7" name="PA_任意多边形 5"/>
          <p:cNvSpPr/>
          <p:nvPr userDrawn="1">
            <p:custDataLst>
              <p:tags r:id="rId2"/>
            </p:custDataLst>
          </p:nvPr>
        </p:nvSpPr>
        <p:spPr bwMode="auto">
          <a:xfrm>
            <a:off x="8251786" y="-17470"/>
            <a:ext cx="3941524" cy="6615502"/>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gradFill>
            <a:gsLst>
              <a:gs pos="100000">
                <a:srgbClr val="0070C0"/>
              </a:gs>
              <a:gs pos="25000">
                <a:srgbClr val="00B0F0"/>
              </a:gs>
            </a:gsLst>
            <a:lin ang="14400000" scaled="0"/>
          </a:gradFill>
          <a:ln w="28575">
            <a:noFill/>
          </a:ln>
          <a:effectLst>
            <a:outerShdw blurRad="254000" dist="127000" dir="2700000" algn="tl" rotWithShape="0">
              <a:prstClr val="black">
                <a:alpha val="40000"/>
              </a:prstClr>
            </a:outerShdw>
          </a:effectLst>
        </p:spPr>
        <p:txBody>
          <a:bodyPr anchor="ctr"/>
          <a:lstStyle/>
          <a:p>
            <a:pPr algn="ctr"/>
            <a:endParaRPr lang="zh-CN" altLang="en-US" sz="1985">
              <a:solidFill>
                <a:srgbClr val="00183C"/>
              </a:solidFill>
            </a:endParaRPr>
          </a:p>
        </p:txBody>
      </p:sp>
      <p:sp>
        <p:nvSpPr>
          <p:cNvPr id="10" name="文本占位符 9"/>
          <p:cNvSpPr>
            <a:spLocks noGrp="1"/>
          </p:cNvSpPr>
          <p:nvPr>
            <p:ph type="body" sz="quarter" idx="10" hasCustomPrompt="1"/>
          </p:nvPr>
        </p:nvSpPr>
        <p:spPr>
          <a:xfrm>
            <a:off x="2010763" y="2423555"/>
            <a:ext cx="2378288" cy="1703366"/>
          </a:xfrm>
          <a:prstGeom prst="rect">
            <a:avLst/>
          </a:prstGeom>
          <a:noFill/>
        </p:spPr>
        <p:txBody>
          <a:bodyPr wrap="square" rtlCol="0" anchor="ctr">
            <a:normAutofit/>
          </a:bodyPr>
          <a:lstStyle>
            <a:lvl1pPr marL="457835" indent="-457835" algn="dist">
              <a:buNone/>
              <a:defRPr lang="zh-CN" altLang="en-US" sz="6775" b="1" dirty="0">
                <a:solidFill>
                  <a:srgbClr val="0085D0"/>
                </a:solidFill>
                <a:latin typeface="微软雅黑" panose="020B0503020204020204" charset="-122"/>
                <a:ea typeface="微软雅黑" panose="020B0503020204020204" charset="-122"/>
              </a:defRPr>
            </a:lvl1pPr>
          </a:lstStyle>
          <a:p>
            <a:pPr marL="0" lvl="0" indent="0">
              <a:lnSpc>
                <a:spcPct val="150000"/>
              </a:lnSpc>
              <a:spcBef>
                <a:spcPct val="0"/>
              </a:spcBef>
            </a:pPr>
            <a:r>
              <a:rPr lang="zh-CN" altLang="en-US" dirty="0"/>
              <a:t>感谢</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t="43208" r="6332" b="-1"/>
          <a:stretch>
            <a:fillRect/>
          </a:stretch>
        </p:blipFill>
        <p:spPr>
          <a:xfrm>
            <a:off x="7170763" y="-8756"/>
            <a:ext cx="5025284" cy="716705"/>
          </a:xfrm>
          <a:prstGeom prst="rect">
            <a:avLst/>
          </a:prstGeom>
        </p:spPr>
      </p:pic>
      <p:sp>
        <p:nvSpPr>
          <p:cNvPr id="25" name="Text Box 15"/>
          <p:cNvSpPr txBox="1"/>
          <p:nvPr userDrawn="1"/>
        </p:nvSpPr>
        <p:spPr>
          <a:xfrm>
            <a:off x="-996970" y="44450"/>
            <a:ext cx="954108" cy="830997"/>
          </a:xfrm>
          <a:prstGeom prst="rect">
            <a:avLst/>
          </a:prstGeom>
          <a:noFill/>
          <a:ln w="9525">
            <a:noFill/>
          </a:ln>
        </p:spPr>
        <p:txBody>
          <a:bodyPr wrap="none" anchor="t">
            <a:spAutoFit/>
          </a:bodyPr>
          <a:lstStyle/>
          <a:p>
            <a:pPr lvl="0" indent="0" algn="r"/>
            <a:r>
              <a:rPr lang="zh-CN" altLang="en-US" sz="1200" b="1" dirty="0">
                <a:solidFill>
                  <a:schemeClr val="bg1">
                    <a:lumMod val="65000"/>
                  </a:schemeClr>
                </a:solidFill>
                <a:latin typeface="微软雅黑" panose="020B0503020204020204" charset="-122"/>
                <a:ea typeface="微软雅黑" panose="020B0503020204020204" charset="-122"/>
              </a:rPr>
              <a:t>标题</a:t>
            </a:r>
            <a:endParaRPr lang="en-US" altLang="zh-CN" sz="1200" b="1"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微软雅黑</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深蓝、加粗</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en-US" altLang="zh-CN" sz="1200" dirty="0">
                <a:solidFill>
                  <a:schemeClr val="bg1">
                    <a:lumMod val="65000"/>
                  </a:schemeClr>
                </a:solidFill>
                <a:latin typeface="微软雅黑" panose="020B0503020204020204" charset="-122"/>
                <a:ea typeface="微软雅黑" panose="020B0503020204020204" charset="-122"/>
              </a:rPr>
              <a:t>28</a:t>
            </a:r>
            <a:r>
              <a:rPr lang="zh-CN" altLang="en-US" sz="1200" dirty="0">
                <a:solidFill>
                  <a:schemeClr val="bg1">
                    <a:lumMod val="65000"/>
                  </a:schemeClr>
                </a:solidFill>
                <a:latin typeface="微软雅黑" panose="020B0503020204020204" charset="-122"/>
                <a:ea typeface="微软雅黑" panose="020B0503020204020204" charset="-122"/>
              </a:rPr>
              <a:t>号</a:t>
            </a:r>
          </a:p>
        </p:txBody>
      </p:sp>
      <p:sp>
        <p:nvSpPr>
          <p:cNvPr id="26" name="Text Box 16"/>
          <p:cNvSpPr txBox="1"/>
          <p:nvPr userDrawn="1"/>
        </p:nvSpPr>
        <p:spPr>
          <a:xfrm>
            <a:off x="-1304746" y="2663825"/>
            <a:ext cx="1261884" cy="830997"/>
          </a:xfrm>
          <a:prstGeom prst="rect">
            <a:avLst/>
          </a:prstGeom>
          <a:noFill/>
          <a:ln w="9525">
            <a:noFill/>
          </a:ln>
        </p:spPr>
        <p:txBody>
          <a:bodyPr wrap="none" anchor="t">
            <a:spAutoFit/>
          </a:bodyPr>
          <a:lstStyle/>
          <a:p>
            <a:pPr lvl="0" indent="0" algn="r"/>
            <a:r>
              <a:rPr lang="zh-CN" altLang="en-US" sz="1200" b="1" dirty="0">
                <a:solidFill>
                  <a:schemeClr val="bg1">
                    <a:lumMod val="65000"/>
                  </a:schemeClr>
                </a:solidFill>
                <a:latin typeface="微软雅黑" panose="020B0503020204020204" charset="-122"/>
                <a:ea typeface="微软雅黑" panose="020B0503020204020204" charset="-122"/>
              </a:rPr>
              <a:t>正文</a:t>
            </a:r>
          </a:p>
          <a:p>
            <a:pPr lvl="0" indent="0" algn="r"/>
            <a:r>
              <a:rPr lang="zh-CN" altLang="en-US" sz="1200" dirty="0">
                <a:solidFill>
                  <a:schemeClr val="bg1">
                    <a:lumMod val="65000"/>
                  </a:schemeClr>
                </a:solidFill>
                <a:latin typeface="微软雅黑" panose="020B0503020204020204" charset="-122"/>
                <a:ea typeface="微软雅黑" panose="020B0503020204020204" charset="-122"/>
              </a:rPr>
              <a:t>微软雅黑</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重点标红或加粗</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en-US" altLang="zh-CN" sz="1200" dirty="0">
                <a:solidFill>
                  <a:schemeClr val="bg1">
                    <a:lumMod val="65000"/>
                  </a:schemeClr>
                </a:solidFill>
                <a:latin typeface="微软雅黑" panose="020B0503020204020204" charset="-122"/>
                <a:ea typeface="微软雅黑" panose="020B0503020204020204" charset="-122"/>
              </a:rPr>
              <a:t>10-14</a:t>
            </a:r>
            <a:r>
              <a:rPr lang="zh-CN" altLang="en-US" sz="1200" dirty="0">
                <a:solidFill>
                  <a:schemeClr val="bg1">
                    <a:lumMod val="65000"/>
                  </a:schemeClr>
                </a:solidFill>
                <a:latin typeface="微软雅黑" panose="020B0503020204020204" charset="-122"/>
                <a:ea typeface="微软雅黑" panose="020B0503020204020204" charset="-122"/>
              </a:rPr>
              <a:t>号</a:t>
            </a:r>
          </a:p>
        </p:txBody>
      </p:sp>
      <p:sp>
        <p:nvSpPr>
          <p:cNvPr id="27" name="Text Box 15"/>
          <p:cNvSpPr txBox="1"/>
          <p:nvPr userDrawn="1"/>
        </p:nvSpPr>
        <p:spPr>
          <a:xfrm>
            <a:off x="-1349631" y="1052513"/>
            <a:ext cx="1306769" cy="830997"/>
          </a:xfrm>
          <a:prstGeom prst="rect">
            <a:avLst/>
          </a:prstGeom>
          <a:noFill/>
          <a:ln w="9525">
            <a:noFill/>
          </a:ln>
        </p:spPr>
        <p:txBody>
          <a:bodyPr wrap="none" anchor="t">
            <a:spAutoFit/>
          </a:bodyPr>
          <a:lstStyle/>
          <a:p>
            <a:pPr lvl="0" indent="0" algn="r"/>
            <a:r>
              <a:rPr lang="zh-CN" altLang="en-US" sz="1200" b="1" dirty="0">
                <a:solidFill>
                  <a:schemeClr val="bg1">
                    <a:lumMod val="65000"/>
                  </a:schemeClr>
                </a:solidFill>
                <a:latin typeface="微软雅黑" panose="020B0503020204020204" charset="-122"/>
                <a:ea typeface="微软雅黑" panose="020B0503020204020204" charset="-122"/>
              </a:rPr>
              <a:t>内容概述</a:t>
            </a:r>
            <a:endParaRPr lang="en-US" altLang="zh-CN" sz="1200" b="1"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微软雅黑</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zh-CN" altLang="en-US" sz="1200" dirty="0">
                <a:solidFill>
                  <a:schemeClr val="bg1">
                    <a:lumMod val="65000"/>
                  </a:schemeClr>
                </a:solidFill>
                <a:latin typeface="微软雅黑" panose="020B0503020204020204" charset="-122"/>
                <a:ea typeface="微软雅黑" panose="020B0503020204020204" charset="-122"/>
              </a:rPr>
              <a:t>黑色 、重点加粗</a:t>
            </a:r>
            <a:endParaRPr lang="en-US" altLang="zh-CN" sz="1200" dirty="0">
              <a:solidFill>
                <a:schemeClr val="bg1">
                  <a:lumMod val="65000"/>
                </a:schemeClr>
              </a:solidFill>
              <a:latin typeface="微软雅黑" panose="020B0503020204020204" charset="-122"/>
              <a:ea typeface="微软雅黑" panose="020B0503020204020204" charset="-122"/>
            </a:endParaRPr>
          </a:p>
          <a:p>
            <a:pPr lvl="0" indent="0" algn="r"/>
            <a:r>
              <a:rPr lang="en-US" altLang="zh-CN" sz="1200" dirty="0">
                <a:solidFill>
                  <a:schemeClr val="bg1">
                    <a:lumMod val="65000"/>
                  </a:schemeClr>
                </a:solidFill>
                <a:latin typeface="微软雅黑" panose="020B0503020204020204" charset="-122"/>
                <a:ea typeface="微软雅黑" panose="020B0503020204020204" charset="-122"/>
              </a:rPr>
              <a:t>14</a:t>
            </a:r>
            <a:r>
              <a:rPr lang="zh-CN" altLang="en-US" sz="1200" dirty="0">
                <a:solidFill>
                  <a:schemeClr val="bg1">
                    <a:lumMod val="65000"/>
                  </a:schemeClr>
                </a:solidFill>
                <a:latin typeface="微软雅黑" panose="020B0503020204020204" charset="-122"/>
                <a:ea typeface="微软雅黑" panose="020B0503020204020204" charset="-122"/>
              </a:rPr>
              <a:t>号</a:t>
            </a:r>
          </a:p>
        </p:txBody>
      </p:sp>
      <p:sp>
        <p:nvSpPr>
          <p:cNvPr id="29" name="标题 1"/>
          <p:cNvSpPr txBox="1"/>
          <p:nvPr userDrawn="1"/>
        </p:nvSpPr>
        <p:spPr>
          <a:xfrm>
            <a:off x="182705" y="923731"/>
            <a:ext cx="10515600" cy="3293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002060"/>
                </a:solidFill>
                <a:latin typeface="微软雅黑" panose="020B0503020204020204" charset="-122"/>
                <a:ea typeface="微软雅黑" panose="020B0503020204020204" charset="-122"/>
                <a:cs typeface="+mj-cs"/>
              </a:defRPr>
            </a:lvl1pPr>
          </a:lstStyle>
          <a:p>
            <a:endParaRPr kumimoji="1" lang="zh-CN" altLang="en-US" sz="1400" b="0" dirty="0">
              <a:solidFill>
                <a:schemeClr val="tx1"/>
              </a:solidFill>
              <a:latin typeface="微软雅黑" panose="020B0503020204020204" charset="-122"/>
              <a:ea typeface="微软雅黑" panose="020B0503020204020204" charset="-122"/>
            </a:endParaRPr>
          </a:p>
        </p:txBody>
      </p:sp>
      <p:sp>
        <p:nvSpPr>
          <p:cNvPr id="30" name="任意多边形 22"/>
          <p:cNvSpPr/>
          <p:nvPr userDrawn="1"/>
        </p:nvSpPr>
        <p:spPr>
          <a:xfrm>
            <a:off x="12843667" y="2569163"/>
            <a:ext cx="286611" cy="822960"/>
          </a:xfrm>
          <a:custGeom>
            <a:avLst/>
            <a:gdLst>
              <a:gd name="connsiteX0" fmla="*/ 61865 w 286610"/>
              <a:gd name="connsiteY0" fmla="*/ 0 h 822960"/>
              <a:gd name="connsiteX1" fmla="*/ 61866 w 286610"/>
              <a:gd name="connsiteY1" fmla="*/ 0 h 822960"/>
              <a:gd name="connsiteX2" fmla="*/ 37525 w 286610"/>
              <a:gd name="connsiteY2" fmla="*/ 57982 h 822960"/>
              <a:gd name="connsiteX3" fmla="*/ 1 w 286610"/>
              <a:gd name="connsiteY3" fmla="*/ 274367 h 822960"/>
              <a:gd name="connsiteX4" fmla="*/ 190593 w 286610"/>
              <a:gd name="connsiteY4" fmla="*/ 737229 h 822960"/>
              <a:gd name="connsiteX5" fmla="*/ 286610 w 286610"/>
              <a:gd name="connsiteY5" fmla="*/ 822960 h 822960"/>
              <a:gd name="connsiteX6" fmla="*/ 286609 w 286610"/>
              <a:gd name="connsiteY6" fmla="*/ 822960 h 822960"/>
              <a:gd name="connsiteX7" fmla="*/ 190592 w 286610"/>
              <a:gd name="connsiteY7" fmla="*/ 737229 h 822960"/>
              <a:gd name="connsiteX8" fmla="*/ 0 w 286610"/>
              <a:gd name="connsiteY8" fmla="*/ 274367 h 822960"/>
              <a:gd name="connsiteX9" fmla="*/ 37524 w 286610"/>
              <a:gd name="connsiteY9" fmla="*/ 57982 h 822960"/>
              <a:gd name="connsiteX10" fmla="*/ 61865 w 286610"/>
              <a:gd name="connsiteY10"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610" h="822960">
                <a:moveTo>
                  <a:pt x="61865" y="0"/>
                </a:moveTo>
                <a:lnTo>
                  <a:pt x="61866" y="0"/>
                </a:lnTo>
                <a:lnTo>
                  <a:pt x="37525" y="57982"/>
                </a:lnTo>
                <a:cubicBezTo>
                  <a:pt x="13139" y="126338"/>
                  <a:pt x="1" y="199015"/>
                  <a:pt x="1" y="274367"/>
                </a:cubicBezTo>
                <a:cubicBezTo>
                  <a:pt x="1" y="450189"/>
                  <a:pt x="71526" y="611446"/>
                  <a:pt x="190593" y="737229"/>
                </a:cubicBezTo>
                <a:lnTo>
                  <a:pt x="286610" y="822960"/>
                </a:lnTo>
                <a:lnTo>
                  <a:pt x="286609" y="822960"/>
                </a:lnTo>
                <a:lnTo>
                  <a:pt x="190592" y="737229"/>
                </a:lnTo>
                <a:cubicBezTo>
                  <a:pt x="71525" y="611446"/>
                  <a:pt x="0" y="450189"/>
                  <a:pt x="0" y="274367"/>
                </a:cubicBezTo>
                <a:cubicBezTo>
                  <a:pt x="0" y="199015"/>
                  <a:pt x="13138" y="126338"/>
                  <a:pt x="37524" y="57982"/>
                </a:cubicBezTo>
                <a:lnTo>
                  <a:pt x="61865" y="0"/>
                </a:lnTo>
                <a:close/>
              </a:path>
            </a:pathLst>
          </a:custGeom>
          <a:gradFill flip="none" rotWithShape="1">
            <a:gsLst>
              <a:gs pos="0">
                <a:srgbClr val="0085D0"/>
              </a:gs>
              <a:gs pos="70000">
                <a:srgbClr val="48A478"/>
              </a:gs>
              <a:gs pos="100000">
                <a:srgbClr val="8FC31F"/>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32" name="矩形 23"/>
          <p:cNvSpPr/>
          <p:nvPr userDrawn="1"/>
        </p:nvSpPr>
        <p:spPr bwMode="auto">
          <a:xfrm>
            <a:off x="12458530" y="1891898"/>
            <a:ext cx="228276" cy="245625"/>
          </a:xfrm>
          <a:prstGeom prst="rect">
            <a:avLst/>
          </a:prstGeom>
          <a:solidFill>
            <a:srgbClr val="E0EAF8"/>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3" name="Rectangle 21"/>
          <p:cNvSpPr>
            <a:spLocks noChangeArrowheads="1"/>
          </p:cNvSpPr>
          <p:nvPr userDrawn="1"/>
        </p:nvSpPr>
        <p:spPr bwMode="auto">
          <a:xfrm>
            <a:off x="12458530" y="2225048"/>
            <a:ext cx="223620" cy="245625"/>
          </a:xfrm>
          <a:prstGeom prst="rect">
            <a:avLst/>
          </a:prstGeom>
          <a:solidFill>
            <a:srgbClr val="67CBE3"/>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4" name="矩形 23"/>
          <p:cNvSpPr/>
          <p:nvPr userDrawn="1"/>
        </p:nvSpPr>
        <p:spPr bwMode="auto">
          <a:xfrm>
            <a:off x="12458531" y="1567878"/>
            <a:ext cx="228276" cy="245625"/>
          </a:xfrm>
          <a:prstGeom prst="rect">
            <a:avLst/>
          </a:prstGeom>
          <a:solidFill>
            <a:srgbClr val="6F9FDF"/>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5" name="矩形 23"/>
          <p:cNvSpPr/>
          <p:nvPr userDrawn="1"/>
        </p:nvSpPr>
        <p:spPr bwMode="auto">
          <a:xfrm>
            <a:off x="12458530" y="1236532"/>
            <a:ext cx="228276" cy="245625"/>
          </a:xfrm>
          <a:prstGeom prst="rect">
            <a:avLst/>
          </a:prstGeom>
          <a:solidFill>
            <a:srgbClr val="0071D5"/>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6" name="矩形 23"/>
          <p:cNvSpPr/>
          <p:nvPr userDrawn="1"/>
        </p:nvSpPr>
        <p:spPr bwMode="auto">
          <a:xfrm>
            <a:off x="12479798" y="2982476"/>
            <a:ext cx="228276" cy="245625"/>
          </a:xfrm>
          <a:prstGeom prst="rect">
            <a:avLst/>
          </a:prstGeom>
          <a:solidFill>
            <a:srgbClr val="82868A"/>
          </a:solidFill>
          <a:ln w="25400" cap="flat" cmpd="sng" algn="ctr">
            <a:noFill/>
            <a:prstDash val="solid"/>
          </a:ln>
          <a:effectLst/>
        </p:spPr>
        <p:txBody>
          <a:bodyPr anchor="ctr"/>
          <a:lstStyle/>
          <a:p>
            <a:pPr algn="ctr" fontAlgn="base">
              <a:spcBef>
                <a:spcPct val="0"/>
              </a:spcBef>
              <a:spcAft>
                <a:spcPct val="0"/>
              </a:spcAft>
            </a:pPr>
            <a:endParaRPr lang="zh-CN" altLang="en-US" sz="1400" b="1" kern="0" dirty="0">
              <a:solidFill>
                <a:srgbClr val="FFFFFF"/>
              </a:solidFill>
              <a:latin typeface="微软雅黑" panose="020B0503020204020204" charset="-122"/>
              <a:ea typeface="微软雅黑" panose="020B0503020204020204" charset="-122"/>
            </a:endParaRPr>
          </a:p>
        </p:txBody>
      </p:sp>
      <p:sp>
        <p:nvSpPr>
          <p:cNvPr id="37" name="矩形 23"/>
          <p:cNvSpPr/>
          <p:nvPr userDrawn="1"/>
        </p:nvSpPr>
        <p:spPr bwMode="auto">
          <a:xfrm>
            <a:off x="12479797" y="3313821"/>
            <a:ext cx="228276" cy="245625"/>
          </a:xfrm>
          <a:prstGeom prst="rect">
            <a:avLst/>
          </a:prstGeom>
          <a:solidFill>
            <a:srgbClr val="B3B6B9"/>
          </a:solidFill>
          <a:ln>
            <a:noFill/>
          </a:ln>
        </p:spPr>
        <p:txBody>
          <a:bodyPr rot="0" spcFirstLastPara="0" vertOverflow="overflow" horzOverflow="overflow" vert="horz" wrap="square" lIns="42239" tIns="53643" rIns="42239" bIns="53643" numCol="1" spcCol="0" rtlCol="0" fromWordArt="0" anchor="ctr" anchorCtr="0" forceAA="0" compatLnSpc="1">
            <a:noAutofit/>
          </a:bodyPr>
          <a:lstStyle/>
          <a:p>
            <a:pPr algn="ctr"/>
            <a:endParaRPr lang="zh-CN" altLang="en-US" sz="1100" b="1" kern="0" dirty="0">
              <a:solidFill>
                <a:prstClr val="white"/>
              </a:solidFill>
              <a:latin typeface="微软雅黑" panose="020B0503020204020204" charset="-122"/>
              <a:ea typeface="微软雅黑" panose="020B0503020204020204" charset="-122"/>
            </a:endParaRPr>
          </a:p>
        </p:txBody>
      </p:sp>
      <p:sp>
        <p:nvSpPr>
          <p:cNvPr id="38" name="矩形 23"/>
          <p:cNvSpPr/>
          <p:nvPr userDrawn="1"/>
        </p:nvSpPr>
        <p:spPr bwMode="auto">
          <a:xfrm>
            <a:off x="12479796" y="3637842"/>
            <a:ext cx="228276" cy="245625"/>
          </a:xfrm>
          <a:prstGeom prst="rect">
            <a:avLst/>
          </a:prstGeom>
          <a:solidFill>
            <a:srgbClr val="F7F7F7"/>
          </a:solidFill>
          <a:ln w="25400" cap="flat" cmpd="sng" algn="ctr">
            <a:noFill/>
            <a:prstDash val="solid"/>
          </a:ln>
          <a:effectLst/>
        </p:spPr>
        <p:txBody>
          <a:bodyPr anchor="ctr"/>
          <a:lstStyle/>
          <a:p>
            <a:pPr algn="ctr" fontAlgn="base">
              <a:spcBef>
                <a:spcPct val="0"/>
              </a:spcBef>
              <a:spcAft>
                <a:spcPct val="0"/>
              </a:spcAft>
            </a:pPr>
            <a:endParaRPr lang="zh-CN" altLang="en-US" sz="1100" kern="0" dirty="0">
              <a:solidFill>
                <a:srgbClr val="FFFFFF"/>
              </a:solidFill>
              <a:latin typeface="微软雅黑" panose="020B0503020204020204" charset="-122"/>
              <a:ea typeface="微软雅黑" panose="020B0503020204020204" charset="-122"/>
            </a:endParaRPr>
          </a:p>
        </p:txBody>
      </p:sp>
      <p:sp>
        <p:nvSpPr>
          <p:cNvPr id="39" name="矩形 23"/>
          <p:cNvSpPr/>
          <p:nvPr userDrawn="1"/>
        </p:nvSpPr>
        <p:spPr bwMode="auto">
          <a:xfrm>
            <a:off x="12479800" y="4373535"/>
            <a:ext cx="228276" cy="245625"/>
          </a:xfrm>
          <a:prstGeom prst="rect">
            <a:avLst/>
          </a:prstGeom>
          <a:solidFill>
            <a:srgbClr val="FD9A00"/>
          </a:solidFill>
          <a:ln w="9525">
            <a:noFill/>
            <a:round/>
          </a:ln>
        </p:spPr>
        <p:txBody>
          <a:bodyPr anchor="ctr"/>
          <a:lstStyle/>
          <a:p>
            <a:pPr algn="ctr"/>
            <a:endParaRPr lang="zh-CN" altLang="en-US" sz="2400" kern="0" dirty="0">
              <a:solidFill>
                <a:prstClr val="black"/>
              </a:solidFill>
              <a:latin typeface="微软雅黑" panose="020B0503020204020204" charset="-122"/>
              <a:ea typeface="微软雅黑" panose="020B0503020204020204" charset="-122"/>
            </a:endParaRPr>
          </a:p>
        </p:txBody>
      </p:sp>
      <p:sp>
        <p:nvSpPr>
          <p:cNvPr id="40" name="矩形 23"/>
          <p:cNvSpPr/>
          <p:nvPr userDrawn="1"/>
        </p:nvSpPr>
        <p:spPr bwMode="auto">
          <a:xfrm>
            <a:off x="12479799" y="4704880"/>
            <a:ext cx="228276" cy="245625"/>
          </a:xfrm>
          <a:prstGeom prst="rect">
            <a:avLst/>
          </a:prstGeom>
          <a:solidFill>
            <a:srgbClr val="FDF6E2"/>
          </a:solidFill>
          <a:ln w="12700" cap="flat" cmpd="sng" algn="ctr">
            <a:noFill/>
            <a:prstDash val="solid"/>
            <a:miter lim="800000"/>
          </a:ln>
          <a:effectLst/>
        </p:spPr>
        <p:txBody>
          <a:bodyPr rtlCol="0" anchor="ctr"/>
          <a:lstStyle/>
          <a:p>
            <a:pPr algn="ctr"/>
            <a:endParaRPr lang="zh-CN" altLang="en-US" sz="1100" b="1" kern="0" dirty="0">
              <a:solidFill>
                <a:prstClr val="white"/>
              </a:solidFill>
              <a:latin typeface="微软雅黑" panose="020B0503020204020204" charset="-122"/>
              <a:ea typeface="微软雅黑" panose="020B0503020204020204" charset="-122"/>
            </a:endParaRPr>
          </a:p>
        </p:txBody>
      </p:sp>
      <p:sp>
        <p:nvSpPr>
          <p:cNvPr id="41" name="文本框 40"/>
          <p:cNvSpPr txBox="1"/>
          <p:nvPr userDrawn="1"/>
        </p:nvSpPr>
        <p:spPr>
          <a:xfrm>
            <a:off x="12063095" y="822960"/>
            <a:ext cx="896620" cy="275590"/>
          </a:xfrm>
          <a:prstGeom prst="rect">
            <a:avLst/>
          </a:prstGeom>
          <a:noFill/>
        </p:spPr>
        <p:txBody>
          <a:bodyPr wrap="square" rtlCol="0">
            <a:spAutoFit/>
          </a:bodyPr>
          <a:lstStyle/>
          <a:p>
            <a:pPr algn="ctr"/>
            <a:r>
              <a:rPr lang="zh-CN" altLang="en-US" sz="1200" dirty="0">
                <a:solidFill>
                  <a:schemeClr val="bg1">
                    <a:lumMod val="65000"/>
                  </a:schemeClr>
                </a:solidFill>
                <a:latin typeface="微软雅黑" panose="020B0503020204020204" charset="-122"/>
                <a:ea typeface="微软雅黑" panose="020B0503020204020204" charset="-122"/>
              </a:rPr>
              <a:t>主色</a:t>
            </a:r>
            <a:r>
              <a:rPr lang="en-US" altLang="zh-CN" sz="1200" dirty="0">
                <a:solidFill>
                  <a:schemeClr val="bg1">
                    <a:lumMod val="65000"/>
                  </a:schemeClr>
                </a:solidFill>
                <a:latin typeface="微软雅黑" panose="020B0503020204020204" charset="-122"/>
                <a:ea typeface="微软雅黑" panose="020B0503020204020204" charset="-122"/>
              </a:rPr>
              <a:t>-</a:t>
            </a:r>
            <a:r>
              <a:rPr lang="zh-CN" altLang="en-US" sz="1200" dirty="0">
                <a:solidFill>
                  <a:schemeClr val="bg1">
                    <a:lumMod val="65000"/>
                  </a:schemeClr>
                </a:solidFill>
                <a:latin typeface="微软雅黑" panose="020B0503020204020204" charset="-122"/>
                <a:ea typeface="微软雅黑" panose="020B0503020204020204" charset="-122"/>
              </a:rPr>
              <a:t>蓝</a:t>
            </a:r>
          </a:p>
        </p:txBody>
      </p:sp>
      <p:sp>
        <p:nvSpPr>
          <p:cNvPr id="42" name="文本框 41"/>
          <p:cNvSpPr txBox="1"/>
          <p:nvPr userDrawn="1"/>
        </p:nvSpPr>
        <p:spPr>
          <a:xfrm>
            <a:off x="12063095" y="2610485"/>
            <a:ext cx="896620" cy="275590"/>
          </a:xfrm>
          <a:prstGeom prst="rect">
            <a:avLst/>
          </a:prstGeom>
          <a:noFill/>
        </p:spPr>
        <p:txBody>
          <a:bodyPr wrap="square" rtlCol="0">
            <a:spAutoFit/>
          </a:bodyPr>
          <a:lstStyle/>
          <a:p>
            <a:pPr algn="ctr"/>
            <a:r>
              <a:rPr lang="zh-CN" altLang="en-US" sz="1200" dirty="0">
                <a:solidFill>
                  <a:schemeClr val="bg1">
                    <a:lumMod val="65000"/>
                  </a:schemeClr>
                </a:solidFill>
                <a:latin typeface="微软雅黑" panose="020B0503020204020204" charset="-122"/>
                <a:ea typeface="微软雅黑" panose="020B0503020204020204" charset="-122"/>
              </a:rPr>
              <a:t>主色</a:t>
            </a:r>
            <a:r>
              <a:rPr lang="en-US" altLang="zh-CN" sz="1200" dirty="0">
                <a:solidFill>
                  <a:schemeClr val="bg1">
                    <a:lumMod val="65000"/>
                  </a:schemeClr>
                </a:solidFill>
                <a:latin typeface="微软雅黑" panose="020B0503020204020204" charset="-122"/>
                <a:ea typeface="微软雅黑" panose="020B0503020204020204" charset="-122"/>
              </a:rPr>
              <a:t>-</a:t>
            </a:r>
            <a:r>
              <a:rPr lang="zh-CN" altLang="en-US" sz="1200" dirty="0">
                <a:solidFill>
                  <a:schemeClr val="bg1">
                    <a:lumMod val="65000"/>
                  </a:schemeClr>
                </a:solidFill>
                <a:latin typeface="微软雅黑" panose="020B0503020204020204" charset="-122"/>
                <a:ea typeface="微软雅黑" panose="020B0503020204020204" charset="-122"/>
              </a:rPr>
              <a:t>灰</a:t>
            </a:r>
          </a:p>
        </p:txBody>
      </p:sp>
      <p:sp>
        <p:nvSpPr>
          <p:cNvPr id="43" name="文本框 42"/>
          <p:cNvSpPr txBox="1"/>
          <p:nvPr userDrawn="1"/>
        </p:nvSpPr>
        <p:spPr>
          <a:xfrm>
            <a:off x="12122150" y="4025900"/>
            <a:ext cx="896620" cy="275590"/>
          </a:xfrm>
          <a:prstGeom prst="rect">
            <a:avLst/>
          </a:prstGeom>
          <a:noFill/>
        </p:spPr>
        <p:txBody>
          <a:bodyPr wrap="square" rtlCol="0">
            <a:spAutoFit/>
          </a:bodyPr>
          <a:lstStyle/>
          <a:p>
            <a:pPr algn="ctr"/>
            <a:r>
              <a:rPr lang="zh-CN" altLang="en-US" sz="1200" dirty="0">
                <a:solidFill>
                  <a:schemeClr val="bg1">
                    <a:lumMod val="65000"/>
                  </a:schemeClr>
                </a:solidFill>
                <a:latin typeface="微软雅黑" panose="020B0503020204020204" charset="-122"/>
                <a:ea typeface="微软雅黑" panose="020B0503020204020204" charset="-122"/>
              </a:rPr>
              <a:t>强调</a:t>
            </a:r>
            <a:r>
              <a:rPr lang="en-US" altLang="zh-CN" sz="1200" dirty="0">
                <a:solidFill>
                  <a:schemeClr val="bg1">
                    <a:lumMod val="65000"/>
                  </a:schemeClr>
                </a:solidFill>
                <a:latin typeface="微软雅黑" panose="020B0503020204020204" charset="-122"/>
                <a:ea typeface="微软雅黑" panose="020B0503020204020204" charset="-122"/>
              </a:rPr>
              <a:t>-</a:t>
            </a:r>
            <a:r>
              <a:rPr lang="zh-CN" altLang="en-US" sz="1200" dirty="0">
                <a:solidFill>
                  <a:schemeClr val="bg1">
                    <a:lumMod val="65000"/>
                  </a:schemeClr>
                </a:solidFill>
                <a:latin typeface="微软雅黑" panose="020B0503020204020204" charset="-122"/>
                <a:ea typeface="微软雅黑" panose="020B0503020204020204" charset="-122"/>
              </a:rPr>
              <a:t>橙</a:t>
            </a:r>
          </a:p>
        </p:txBody>
      </p:sp>
      <p:sp>
        <p:nvSpPr>
          <p:cNvPr id="88" name="标题 1"/>
          <p:cNvSpPr>
            <a:spLocks noGrp="1"/>
          </p:cNvSpPr>
          <p:nvPr>
            <p:ph type="title" hasCustomPrompt="1"/>
          </p:nvPr>
        </p:nvSpPr>
        <p:spPr>
          <a:xfrm>
            <a:off x="428049" y="154802"/>
            <a:ext cx="8940800" cy="447675"/>
          </a:xfrm>
        </p:spPr>
        <p:txBody>
          <a:bodyPr>
            <a:noAutofit/>
          </a:bodyPr>
          <a:lstStyle>
            <a:lvl1pPr algn="l" defTabSz="914400" rtl="0" eaLnBrk="1" latinLnBrk="0" hangingPunct="1">
              <a:lnSpc>
                <a:spcPct val="90000"/>
              </a:lnSpc>
              <a:spcBef>
                <a:spcPct val="0"/>
              </a:spcBef>
              <a:buNone/>
              <a:defRPr kumimoji="1" lang="zh-CN" altLang="en-US" sz="2800" b="1" kern="1200" dirty="0">
                <a:solidFill>
                  <a:srgbClr val="0054BE"/>
                </a:solidFill>
                <a:latin typeface="微软雅黑" panose="020B0503020204020204" charset="-122"/>
                <a:ea typeface="微软雅黑" panose="020B0503020204020204" charset="-122"/>
                <a:cs typeface="+mj-cs"/>
              </a:defRPr>
            </a:lvl1pPr>
          </a:lstStyle>
          <a:p>
            <a:r>
              <a:rPr kumimoji="1" lang="zh-CN" altLang="en-US" dirty="0"/>
              <a:t>目录</a:t>
            </a:r>
          </a:p>
        </p:txBody>
      </p:sp>
      <p:sp>
        <p:nvSpPr>
          <p:cNvPr id="89" name="标题 1"/>
          <p:cNvSpPr txBox="1"/>
          <p:nvPr userDrawn="1"/>
        </p:nvSpPr>
        <p:spPr>
          <a:xfrm>
            <a:off x="182705" y="923731"/>
            <a:ext cx="10515600" cy="3293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002060"/>
                </a:solidFill>
                <a:latin typeface="微软雅黑" panose="020B0503020204020204" charset="-122"/>
                <a:ea typeface="微软雅黑" panose="020B0503020204020204" charset="-122"/>
                <a:cs typeface="+mj-cs"/>
              </a:defRPr>
            </a:lvl1pPr>
          </a:lstStyle>
          <a:p>
            <a:endParaRPr kumimoji="1" lang="zh-CN" altLang="en-US" sz="1400" b="0" dirty="0">
              <a:solidFill>
                <a:schemeClr val="tx1"/>
              </a:solidFill>
              <a:latin typeface="微软雅黑" panose="020B0503020204020204" charset="-122"/>
              <a:ea typeface="微软雅黑" panose="020B0503020204020204" charset="-122"/>
            </a:endParaRPr>
          </a:p>
        </p:txBody>
      </p:sp>
      <p:sp>
        <p:nvSpPr>
          <p:cNvPr id="99" name="不完整圆 98"/>
          <p:cNvSpPr/>
          <p:nvPr userDrawn="1"/>
        </p:nvSpPr>
        <p:spPr>
          <a:xfrm rot="16200000">
            <a:off x="-325214" y="109133"/>
            <a:ext cx="634660" cy="634660"/>
          </a:xfrm>
          <a:prstGeom prst="pie">
            <a:avLst>
              <a:gd name="adj1" fmla="val 0"/>
              <a:gd name="adj2" fmla="val 10814009"/>
            </a:avLst>
          </a:prstGeom>
          <a:solidFill>
            <a:srgbClr val="CFDEF5">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0" name="椭圆 99"/>
          <p:cNvSpPr/>
          <p:nvPr userDrawn="1"/>
        </p:nvSpPr>
        <p:spPr>
          <a:xfrm>
            <a:off x="75740" y="54985"/>
            <a:ext cx="199634" cy="199634"/>
          </a:xfrm>
          <a:prstGeom prst="ellipse">
            <a:avLst/>
          </a:prstGeom>
          <a:solidFill>
            <a:srgbClr val="C6D8F2">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1" name="矩形 30"/>
          <p:cNvSpPr/>
          <p:nvPr userDrawn="1"/>
        </p:nvSpPr>
        <p:spPr>
          <a:xfrm>
            <a:off x="291643" y="686758"/>
            <a:ext cx="11908452" cy="54990"/>
          </a:xfrm>
          <a:prstGeom prst="rect">
            <a:avLst/>
          </a:prstGeom>
          <a:gradFill>
            <a:gsLst>
              <a:gs pos="0">
                <a:srgbClr val="8BE0DD"/>
              </a:gs>
              <a:gs pos="100000">
                <a:srgbClr val="3466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userDrawn="1"/>
        </p:nvCxnSpPr>
        <p:spPr>
          <a:xfrm flipH="1">
            <a:off x="291643" y="822144"/>
            <a:ext cx="11900358" cy="0"/>
          </a:xfrm>
          <a:prstGeom prst="line">
            <a:avLst/>
          </a:prstGeom>
          <a:ln w="6350">
            <a:solidFill>
              <a:srgbClr val="5294FF"/>
            </a:solidFill>
          </a:ln>
        </p:spPr>
        <p:style>
          <a:lnRef idx="1">
            <a:schemeClr val="accent1"/>
          </a:lnRef>
          <a:fillRef idx="0">
            <a:schemeClr val="accent1"/>
          </a:fillRef>
          <a:effectRef idx="0">
            <a:schemeClr val="accent1"/>
          </a:effectRef>
          <a:fontRef idx="minor">
            <a:schemeClr val="tx1"/>
          </a:fontRef>
        </p:style>
      </p:cxnSp>
      <p:sp>
        <p:nvSpPr>
          <p:cNvPr id="45"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2025/7/8</a:t>
            </a:fld>
            <a:endParaRPr lang="zh-CN" altLang="en-US"/>
          </a:p>
        </p:txBody>
      </p:sp>
      <p:sp>
        <p:nvSpPr>
          <p:cNvPr id="46"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7" name="灯片编号占位符 5"/>
          <p:cNvSpPr>
            <a:spLocks noGrp="1"/>
          </p:cNvSpPr>
          <p:nvPr>
            <p:ph type="sldNum" sz="quarter" idx="4"/>
          </p:nvPr>
        </p:nvSpPr>
        <p:spPr>
          <a:xfrm>
            <a:off x="9448799"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
        <p:nvSpPr>
          <p:cNvPr id="2" name="矩形 23"/>
          <p:cNvSpPr/>
          <p:nvPr userDrawn="1"/>
        </p:nvSpPr>
        <p:spPr bwMode="auto">
          <a:xfrm>
            <a:off x="12480120" y="5547547"/>
            <a:ext cx="228276" cy="245625"/>
          </a:xfrm>
          <a:prstGeom prst="rect">
            <a:avLst/>
          </a:prstGeom>
          <a:gradFill>
            <a:gsLst>
              <a:gs pos="0">
                <a:srgbClr val="009FF4"/>
              </a:gs>
              <a:gs pos="100000">
                <a:srgbClr val="0574F5"/>
              </a:gs>
            </a:gsLst>
          </a:gradFill>
          <a:ln w="12700">
            <a:miter lim="400000"/>
          </a:ln>
        </p:spPr>
        <p:txBody>
          <a:bodyPr lIns="0" tIns="0" rIns="0" bIns="0" anchor="ctr">
            <a:noAutofit/>
          </a:bodyPr>
          <a:lstStyle/>
          <a:p>
            <a:pPr lvl="0" algn="ctr">
              <a:buClrTx/>
              <a:buSzTx/>
              <a:buFontTx/>
              <a:defRPr>
                <a:solidFill>
                  <a:srgbClr val="FFFFFF"/>
                </a:solidFill>
              </a:defRPr>
            </a:pPr>
            <a:endParaRPr>
              <a:sym typeface="+mn-ea"/>
            </a:endParaRPr>
          </a:p>
        </p:txBody>
      </p:sp>
      <p:sp>
        <p:nvSpPr>
          <p:cNvPr id="3" name="文本框 2"/>
          <p:cNvSpPr txBox="1"/>
          <p:nvPr userDrawn="1"/>
        </p:nvSpPr>
        <p:spPr>
          <a:xfrm>
            <a:off x="12122150" y="5111115"/>
            <a:ext cx="896620" cy="275590"/>
          </a:xfrm>
          <a:prstGeom prst="rect">
            <a:avLst/>
          </a:prstGeom>
          <a:noFill/>
        </p:spPr>
        <p:txBody>
          <a:bodyPr wrap="square" rtlCol="0">
            <a:spAutoFit/>
          </a:bodyPr>
          <a:lstStyle/>
          <a:p>
            <a:pPr algn="ctr"/>
            <a:r>
              <a:rPr lang="zh-CN" altLang="en-US" sz="1200" dirty="0">
                <a:solidFill>
                  <a:schemeClr val="bg1">
                    <a:lumMod val="65000"/>
                  </a:schemeClr>
                </a:solidFill>
                <a:latin typeface="微软雅黑" panose="020B0503020204020204" charset="-122"/>
                <a:ea typeface="微软雅黑" panose="020B0503020204020204" charset="-122"/>
              </a:rPr>
              <a:t>渐变</a:t>
            </a:r>
          </a:p>
        </p:txBody>
      </p:sp>
      <p:sp>
        <p:nvSpPr>
          <p:cNvPr id="4" name="矩形 23"/>
          <p:cNvSpPr/>
          <p:nvPr userDrawn="1"/>
        </p:nvSpPr>
        <p:spPr bwMode="auto">
          <a:xfrm>
            <a:off x="12480120" y="5879017"/>
            <a:ext cx="228276" cy="245625"/>
          </a:xfrm>
          <a:prstGeom prst="rect">
            <a:avLst/>
          </a:prstGeom>
          <a:gradFill>
            <a:gsLst>
              <a:gs pos="0">
                <a:srgbClr val="2E84ED">
                  <a:alpha val="31000"/>
                </a:srgbClr>
              </a:gs>
              <a:gs pos="100000">
                <a:srgbClr val="2672ED">
                  <a:alpha val="0"/>
                </a:srgbClr>
              </a:gs>
            </a:gsLst>
          </a:gradFill>
          <a:ln w="12700">
            <a:miter lim="400000"/>
          </a:ln>
        </p:spPr>
        <p:txBody>
          <a:bodyPr lIns="0" tIns="0" rIns="0" bIns="0" anchor="ctr">
            <a:noAutofit/>
          </a:bodyPr>
          <a:lstStyle/>
          <a:p>
            <a:pPr lvl="0" algn="ctr">
              <a:buClrTx/>
              <a:buSzTx/>
              <a:buFontTx/>
              <a:defRPr>
                <a:solidFill>
                  <a:srgbClr val="FFFFFF"/>
                </a:solidFill>
              </a:defRPr>
            </a:pPr>
            <a:endParaRPr>
              <a:latin typeface="微软雅黑" panose="020B0503020204020204" charset="-122"/>
              <a:ea typeface="微软雅黑" panose="020B0503020204020204" charset="-122"/>
              <a:sym typeface="+mn-ea"/>
            </a:endParaRPr>
          </a:p>
        </p:txBody>
      </p:sp>
      <p:pic>
        <p:nvPicPr>
          <p:cNvPr id="7" name="图片 6" descr="新移动云logo-ppt模板用@2x"/>
          <p:cNvPicPr>
            <a:picLocks noChangeAspect="1"/>
          </p:cNvPicPr>
          <p:nvPr userDrawn="1"/>
        </p:nvPicPr>
        <p:blipFill>
          <a:blip r:embed="rId3"/>
          <a:stretch>
            <a:fillRect/>
          </a:stretch>
        </p:blipFill>
        <p:spPr>
          <a:xfrm>
            <a:off x="10661015" y="182245"/>
            <a:ext cx="1261745" cy="329565"/>
          </a:xfrm>
          <a:prstGeom prst="rect">
            <a:avLst/>
          </a:prstGeom>
        </p:spPr>
      </p:pic>
      <p:pic>
        <p:nvPicPr>
          <p:cNvPr id="10" name="图片 9" descr="资源 4@2x"/>
          <p:cNvPicPr>
            <a:picLocks noChangeAspect="1"/>
          </p:cNvPicPr>
          <p:nvPr userDrawn="1"/>
        </p:nvPicPr>
        <p:blipFill>
          <a:blip r:embed="rId4">
            <a:alphaModFix amt="8000"/>
            <a:lum bright="6000" contrast="6000"/>
          </a:blip>
          <a:srcRect r="10543"/>
          <a:stretch>
            <a:fillRect/>
          </a:stretch>
        </p:blipFill>
        <p:spPr>
          <a:xfrm>
            <a:off x="10037445" y="4978400"/>
            <a:ext cx="2165985" cy="18846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2" name="矩形 1"/>
          <p:cNvSpPr/>
          <p:nvPr userDrawn="1"/>
        </p:nvSpPr>
        <p:spPr>
          <a:xfrm>
            <a:off x="173736" y="67667"/>
            <a:ext cx="9079706" cy="534010"/>
          </a:xfrm>
          <a:prstGeom prst="rect">
            <a:avLst/>
          </a:prstGeom>
          <a:gradFill rotWithShape="1">
            <a:gsLst>
              <a:gs pos="0">
                <a:srgbClr val="77AF21"/>
              </a:gs>
              <a:gs pos="99000">
                <a:srgbClr val="1868B4"/>
              </a:gs>
              <a:gs pos="100000">
                <a:srgbClr val="0070BF">
                  <a:shade val="94000"/>
                  <a:satMod val="135000"/>
                </a:srgbClr>
              </a:gs>
            </a:gsLst>
            <a:lin ang="60000" scaled="0"/>
          </a:gradFill>
          <a:ln w="9525" cap="flat" cmpd="sng" algn="ctr">
            <a:noFill/>
            <a:prstDash val="solid"/>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dirty="0">
              <a:ln>
                <a:noFill/>
              </a:ln>
              <a:solidFill>
                <a:srgbClr val="FFFFFF"/>
              </a:solidFill>
              <a:effectLst/>
              <a:uLnTx/>
              <a:uFillTx/>
              <a:latin typeface="Calibri" panose="020F0502020204030204"/>
              <a:ea typeface="微软雅黑" panose="020B0503020204020204" charset="-122"/>
              <a:cs typeface="+mn-cs"/>
            </a:endParaRPr>
          </a:p>
        </p:txBody>
      </p:sp>
      <p:sp>
        <p:nvSpPr>
          <p:cNvPr id="6" name="Title 1"/>
          <p:cNvSpPr>
            <a:spLocks noGrp="1"/>
          </p:cNvSpPr>
          <p:nvPr>
            <p:ph type="title"/>
          </p:nvPr>
        </p:nvSpPr>
        <p:spPr>
          <a:xfrm>
            <a:off x="499261" y="67668"/>
            <a:ext cx="7022593" cy="534009"/>
          </a:xfrm>
          <a:prstGeom prst="rect">
            <a:avLst/>
          </a:prstGeom>
        </p:spPr>
        <p:txBody>
          <a:bodyPr/>
          <a:lstStyle>
            <a:lvl1pPr algn="l">
              <a:spcAft>
                <a:spcPts val="8000"/>
              </a:spcAft>
              <a:defRPr lang="en-US" altLang="en-US" sz="2800" b="1" kern="1200" noProof="0" dirty="0">
                <a:solidFill>
                  <a:schemeClr val="bg1"/>
                </a:solidFill>
                <a:latin typeface="微软雅黑" panose="020B0503020204020204" charset="-122"/>
                <a:ea typeface="微软雅黑" panose="020B0503020204020204" charset="-122"/>
                <a:cs typeface="微软雅黑" panose="020B0503020204020204" charset="-122"/>
              </a:defRPr>
            </a:lvl1pPr>
          </a:lstStyle>
          <a:p>
            <a:r>
              <a:rPr lang="en-US" altLang="zh-CN" dirty="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1" name="组合 20"/>
          <p:cNvGrpSpPr/>
          <p:nvPr userDrawn="1"/>
        </p:nvGrpSpPr>
        <p:grpSpPr>
          <a:xfrm>
            <a:off x="12314790" y="75589"/>
            <a:ext cx="1494085" cy="6509121"/>
            <a:chOff x="-2413198" y="89272"/>
            <a:chExt cx="2088926" cy="7687393"/>
          </a:xfrm>
        </p:grpSpPr>
        <p:grpSp>
          <p:nvGrpSpPr>
            <p:cNvPr id="13" name="组合 12"/>
            <p:cNvGrpSpPr/>
            <p:nvPr userDrawn="1"/>
          </p:nvGrpSpPr>
          <p:grpSpPr>
            <a:xfrm>
              <a:off x="-2413198" y="2796926"/>
              <a:ext cx="2088926" cy="2282407"/>
              <a:chOff x="-2413198" y="3833688"/>
              <a:chExt cx="2088926" cy="2664296"/>
            </a:xfrm>
          </p:grpSpPr>
          <p:sp>
            <p:nvSpPr>
              <p:cNvPr id="3" name="矩形 2"/>
              <p:cNvSpPr/>
              <p:nvPr userDrawn="1"/>
            </p:nvSpPr>
            <p:spPr>
              <a:xfrm>
                <a:off x="-2413198" y="3833688"/>
                <a:ext cx="2088926" cy="1023876"/>
              </a:xfrm>
              <a:prstGeom prst="rect">
                <a:avLst/>
              </a:prstGeom>
              <a:solidFill>
                <a:srgbClr val="8FC31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030" dirty="0">
                    <a:solidFill>
                      <a:schemeClr val="bg1"/>
                    </a:solidFill>
                  </a:rPr>
                  <a:t>配色</a:t>
                </a:r>
                <a:endParaRPr lang="en-US" altLang="zh-CN" sz="2030" dirty="0">
                  <a:solidFill>
                    <a:schemeClr val="bg1"/>
                  </a:solidFill>
                </a:endParaRPr>
              </a:p>
              <a:p>
                <a:pPr algn="ctr"/>
                <a:r>
                  <a:rPr lang="en-US" altLang="zh-CN" sz="1015" b="1" dirty="0">
                    <a:solidFill>
                      <a:schemeClr val="bg1"/>
                    </a:solidFill>
                  </a:rPr>
                  <a:t>R 143</a:t>
                </a:r>
                <a:r>
                  <a:rPr lang="en-US" altLang="zh-CN" sz="1015" b="1" baseline="0" dirty="0">
                    <a:solidFill>
                      <a:schemeClr val="bg1"/>
                    </a:solidFill>
                  </a:rPr>
                  <a:t>  G 195  B 31</a:t>
                </a:r>
                <a:endParaRPr lang="zh-CN" altLang="en-US" sz="1015" b="1" dirty="0">
                  <a:solidFill>
                    <a:schemeClr val="bg1"/>
                  </a:solidFill>
                </a:endParaRPr>
              </a:p>
            </p:txBody>
          </p:sp>
          <p:sp>
            <p:nvSpPr>
              <p:cNvPr id="4" name="矩形 3"/>
              <p:cNvSpPr/>
              <p:nvPr userDrawn="1"/>
            </p:nvSpPr>
            <p:spPr>
              <a:xfrm>
                <a:off x="-2413198" y="4885780"/>
                <a:ext cx="2088926" cy="381889"/>
              </a:xfrm>
              <a:prstGeom prst="rect">
                <a:avLst/>
              </a:prstGeom>
              <a:solidFill>
                <a:srgbClr val="8FC31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10%</a:t>
                </a:r>
                <a:r>
                  <a:rPr lang="zh-CN" altLang="en-US" sz="1015" b="0" dirty="0">
                    <a:solidFill>
                      <a:schemeClr val="bg1"/>
                    </a:solidFill>
                  </a:rPr>
                  <a:t>透明度</a:t>
                </a:r>
              </a:p>
            </p:txBody>
          </p:sp>
          <p:sp>
            <p:nvSpPr>
              <p:cNvPr id="5" name="矩形 4"/>
              <p:cNvSpPr/>
              <p:nvPr userDrawn="1"/>
            </p:nvSpPr>
            <p:spPr>
              <a:xfrm>
                <a:off x="-2413198" y="5295885"/>
                <a:ext cx="2088926" cy="381889"/>
              </a:xfrm>
              <a:prstGeom prst="rect">
                <a:avLst/>
              </a:prstGeom>
              <a:solidFill>
                <a:srgbClr val="8FC31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30%</a:t>
                </a:r>
                <a:r>
                  <a:rPr lang="zh-CN" altLang="en-US" sz="1015" b="0" dirty="0">
                    <a:solidFill>
                      <a:schemeClr val="bg1"/>
                    </a:solidFill>
                  </a:rPr>
                  <a:t>透明度</a:t>
                </a:r>
              </a:p>
            </p:txBody>
          </p:sp>
          <p:sp>
            <p:nvSpPr>
              <p:cNvPr id="7" name="矩形 6"/>
              <p:cNvSpPr/>
              <p:nvPr userDrawn="1"/>
            </p:nvSpPr>
            <p:spPr>
              <a:xfrm>
                <a:off x="-2413198" y="5705990"/>
                <a:ext cx="2088926" cy="381889"/>
              </a:xfrm>
              <a:prstGeom prst="rect">
                <a:avLst/>
              </a:prstGeom>
              <a:solidFill>
                <a:srgbClr val="8FC31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50%</a:t>
                </a:r>
                <a:r>
                  <a:rPr lang="zh-CN" altLang="en-US" sz="1015" b="0" dirty="0">
                    <a:solidFill>
                      <a:schemeClr val="bg1"/>
                    </a:solidFill>
                  </a:rPr>
                  <a:t>透明度</a:t>
                </a:r>
              </a:p>
            </p:txBody>
          </p:sp>
          <p:sp>
            <p:nvSpPr>
              <p:cNvPr id="8" name="矩形 7"/>
              <p:cNvSpPr/>
              <p:nvPr userDrawn="1"/>
            </p:nvSpPr>
            <p:spPr>
              <a:xfrm>
                <a:off x="-2413198" y="6116095"/>
                <a:ext cx="2088926" cy="381889"/>
              </a:xfrm>
              <a:prstGeom prst="rect">
                <a:avLst/>
              </a:prstGeom>
              <a:solidFill>
                <a:srgbClr val="8FC31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70%</a:t>
                </a:r>
                <a:r>
                  <a:rPr lang="zh-CN" altLang="en-US" sz="1015" b="0" dirty="0">
                    <a:solidFill>
                      <a:schemeClr val="bg1"/>
                    </a:solidFill>
                  </a:rPr>
                  <a:t>透明度</a:t>
                </a:r>
              </a:p>
            </p:txBody>
          </p:sp>
        </p:grpSp>
        <p:grpSp>
          <p:nvGrpSpPr>
            <p:cNvPr id="14" name="组合 13"/>
            <p:cNvGrpSpPr/>
            <p:nvPr userDrawn="1"/>
          </p:nvGrpSpPr>
          <p:grpSpPr>
            <a:xfrm>
              <a:off x="-2413198" y="89272"/>
              <a:ext cx="2088926" cy="2292728"/>
              <a:chOff x="-2413198" y="77224"/>
              <a:chExt cx="2088926" cy="2676344"/>
            </a:xfrm>
          </p:grpSpPr>
          <p:sp>
            <p:nvSpPr>
              <p:cNvPr id="2" name="矩形 1"/>
              <p:cNvSpPr/>
              <p:nvPr userDrawn="1"/>
            </p:nvSpPr>
            <p:spPr>
              <a:xfrm>
                <a:off x="-2413198" y="77224"/>
                <a:ext cx="2088926" cy="1023876"/>
              </a:xfrm>
              <a:prstGeom prst="rect">
                <a:avLst/>
              </a:prstGeom>
              <a:solidFill>
                <a:srgbClr val="0085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030" dirty="0">
                    <a:solidFill>
                      <a:schemeClr val="bg1"/>
                    </a:solidFill>
                  </a:rPr>
                  <a:t>主色</a:t>
                </a:r>
                <a:endParaRPr lang="en-US" altLang="zh-CN" sz="2030" dirty="0">
                  <a:solidFill>
                    <a:schemeClr val="bg1"/>
                  </a:solidFill>
                </a:endParaRPr>
              </a:p>
              <a:p>
                <a:pPr algn="ctr"/>
                <a:r>
                  <a:rPr lang="en-US" altLang="zh-CN" sz="1015" b="1" dirty="0">
                    <a:solidFill>
                      <a:schemeClr val="bg1"/>
                    </a:solidFill>
                  </a:rPr>
                  <a:t>R 0</a:t>
                </a:r>
                <a:r>
                  <a:rPr lang="en-US" altLang="zh-CN" sz="1015" b="1" baseline="0" dirty="0">
                    <a:solidFill>
                      <a:schemeClr val="bg1"/>
                    </a:solidFill>
                  </a:rPr>
                  <a:t>  G 133  B 208</a:t>
                </a:r>
                <a:endParaRPr lang="zh-CN" altLang="en-US" sz="1015" b="1" dirty="0">
                  <a:solidFill>
                    <a:schemeClr val="bg1"/>
                  </a:solidFill>
                </a:endParaRPr>
              </a:p>
            </p:txBody>
          </p:sp>
          <p:sp>
            <p:nvSpPr>
              <p:cNvPr id="9" name="矩形 8"/>
              <p:cNvSpPr/>
              <p:nvPr userDrawn="1"/>
            </p:nvSpPr>
            <p:spPr>
              <a:xfrm>
                <a:off x="-2413198" y="1132327"/>
                <a:ext cx="2088926" cy="381889"/>
              </a:xfrm>
              <a:prstGeom prst="rect">
                <a:avLst/>
              </a:prstGeom>
              <a:solidFill>
                <a:srgbClr val="0085D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10%</a:t>
                </a:r>
                <a:r>
                  <a:rPr lang="zh-CN" altLang="en-US" sz="1015" b="0" dirty="0">
                    <a:solidFill>
                      <a:schemeClr val="bg1"/>
                    </a:solidFill>
                  </a:rPr>
                  <a:t>透明度</a:t>
                </a:r>
              </a:p>
            </p:txBody>
          </p:sp>
          <p:sp>
            <p:nvSpPr>
              <p:cNvPr id="10" name="矩形 9"/>
              <p:cNvSpPr/>
              <p:nvPr userDrawn="1"/>
            </p:nvSpPr>
            <p:spPr>
              <a:xfrm>
                <a:off x="-2413198" y="1545443"/>
                <a:ext cx="2088926" cy="381889"/>
              </a:xfrm>
              <a:prstGeom prst="rect">
                <a:avLst/>
              </a:prstGeom>
              <a:solidFill>
                <a:srgbClr val="0085D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30%</a:t>
                </a:r>
                <a:r>
                  <a:rPr lang="zh-CN" altLang="en-US" sz="1015" b="0" dirty="0">
                    <a:solidFill>
                      <a:schemeClr val="bg1"/>
                    </a:solidFill>
                  </a:rPr>
                  <a:t>透明度</a:t>
                </a:r>
              </a:p>
            </p:txBody>
          </p:sp>
          <p:sp>
            <p:nvSpPr>
              <p:cNvPr id="11" name="矩形 10"/>
              <p:cNvSpPr/>
              <p:nvPr userDrawn="1"/>
            </p:nvSpPr>
            <p:spPr>
              <a:xfrm>
                <a:off x="-2413198" y="1958560"/>
                <a:ext cx="2088926" cy="381889"/>
              </a:xfrm>
              <a:prstGeom prst="rect">
                <a:avLst/>
              </a:prstGeom>
              <a:solidFill>
                <a:srgbClr val="0085D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50%</a:t>
                </a:r>
                <a:r>
                  <a:rPr lang="zh-CN" altLang="en-US" sz="1015" b="0" dirty="0">
                    <a:solidFill>
                      <a:schemeClr val="bg1"/>
                    </a:solidFill>
                  </a:rPr>
                  <a:t>透明度</a:t>
                </a:r>
              </a:p>
            </p:txBody>
          </p:sp>
          <p:sp>
            <p:nvSpPr>
              <p:cNvPr id="12" name="矩形 11"/>
              <p:cNvSpPr/>
              <p:nvPr userDrawn="1"/>
            </p:nvSpPr>
            <p:spPr>
              <a:xfrm>
                <a:off x="-2413198" y="2371679"/>
                <a:ext cx="2088926" cy="381889"/>
              </a:xfrm>
              <a:prstGeom prst="rect">
                <a:avLst/>
              </a:prstGeom>
              <a:solidFill>
                <a:srgbClr val="0085D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70%</a:t>
                </a:r>
                <a:r>
                  <a:rPr lang="zh-CN" altLang="en-US" sz="1015" b="0" dirty="0">
                    <a:solidFill>
                      <a:schemeClr val="bg1"/>
                    </a:solidFill>
                  </a:rPr>
                  <a:t>透明度</a:t>
                </a:r>
              </a:p>
            </p:txBody>
          </p:sp>
        </p:grpSp>
        <p:grpSp>
          <p:nvGrpSpPr>
            <p:cNvPr id="15" name="组合 14"/>
            <p:cNvGrpSpPr/>
            <p:nvPr userDrawn="1"/>
          </p:nvGrpSpPr>
          <p:grpSpPr>
            <a:xfrm>
              <a:off x="-2413198" y="5494258"/>
              <a:ext cx="2088926" cy="2282407"/>
              <a:chOff x="-2413198" y="3833688"/>
              <a:chExt cx="2088926" cy="2664296"/>
            </a:xfrm>
            <a:solidFill>
              <a:schemeClr val="tx1">
                <a:lumMod val="75000"/>
                <a:lumOff val="25000"/>
              </a:schemeClr>
            </a:solidFill>
          </p:grpSpPr>
          <p:sp>
            <p:nvSpPr>
              <p:cNvPr id="16" name="矩形 15"/>
              <p:cNvSpPr/>
              <p:nvPr userDrawn="1"/>
            </p:nvSpPr>
            <p:spPr>
              <a:xfrm>
                <a:off x="-2413198" y="3833688"/>
                <a:ext cx="2088926" cy="102387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2030" dirty="0">
                    <a:solidFill>
                      <a:schemeClr val="bg1"/>
                    </a:solidFill>
                  </a:rPr>
                  <a:t>配色</a:t>
                </a:r>
                <a:endParaRPr lang="en-US" altLang="zh-CN" sz="2030" dirty="0">
                  <a:solidFill>
                    <a:schemeClr val="bg1"/>
                  </a:solidFill>
                </a:endParaRPr>
              </a:p>
              <a:p>
                <a:pPr algn="ctr"/>
                <a:r>
                  <a:rPr lang="en-US" altLang="zh-CN" sz="1015" b="1" dirty="0">
                    <a:solidFill>
                      <a:schemeClr val="bg1"/>
                    </a:solidFill>
                  </a:rPr>
                  <a:t>R 64  </a:t>
                </a:r>
                <a:r>
                  <a:rPr lang="en-US" altLang="zh-CN" sz="1015" b="1" baseline="0" dirty="0">
                    <a:solidFill>
                      <a:schemeClr val="bg1"/>
                    </a:solidFill>
                  </a:rPr>
                  <a:t>G 64  B 64</a:t>
                </a:r>
                <a:endParaRPr lang="zh-CN" altLang="en-US" sz="1015" b="1" dirty="0">
                  <a:solidFill>
                    <a:schemeClr val="bg1"/>
                  </a:solidFill>
                </a:endParaRPr>
              </a:p>
            </p:txBody>
          </p:sp>
          <p:sp>
            <p:nvSpPr>
              <p:cNvPr id="17" name="矩形 16"/>
              <p:cNvSpPr/>
              <p:nvPr userDrawn="1"/>
            </p:nvSpPr>
            <p:spPr>
              <a:xfrm>
                <a:off x="-2413198" y="4885780"/>
                <a:ext cx="2088926" cy="381889"/>
              </a:xfrm>
              <a:prstGeom prst="rect">
                <a:avLst/>
              </a:prstGeom>
              <a:solidFill>
                <a:srgbClr val="40404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10%</a:t>
                </a:r>
                <a:r>
                  <a:rPr lang="zh-CN" altLang="en-US" sz="1015" b="0" dirty="0">
                    <a:solidFill>
                      <a:schemeClr val="bg1"/>
                    </a:solidFill>
                  </a:rPr>
                  <a:t>透明度</a:t>
                </a:r>
              </a:p>
            </p:txBody>
          </p:sp>
          <p:sp>
            <p:nvSpPr>
              <p:cNvPr id="18" name="矩形 17"/>
              <p:cNvSpPr/>
              <p:nvPr userDrawn="1"/>
            </p:nvSpPr>
            <p:spPr>
              <a:xfrm>
                <a:off x="-2413198" y="5295885"/>
                <a:ext cx="2088926" cy="381889"/>
              </a:xfrm>
              <a:prstGeom prst="rect">
                <a:avLst/>
              </a:prstGeom>
              <a:solidFill>
                <a:srgbClr val="40404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30%</a:t>
                </a:r>
                <a:r>
                  <a:rPr lang="zh-CN" altLang="en-US" sz="1015" b="0" dirty="0">
                    <a:solidFill>
                      <a:schemeClr val="bg1"/>
                    </a:solidFill>
                  </a:rPr>
                  <a:t>透明度</a:t>
                </a:r>
              </a:p>
            </p:txBody>
          </p:sp>
          <p:sp>
            <p:nvSpPr>
              <p:cNvPr id="19" name="矩形 18"/>
              <p:cNvSpPr/>
              <p:nvPr userDrawn="1"/>
            </p:nvSpPr>
            <p:spPr>
              <a:xfrm>
                <a:off x="-2413198" y="5705990"/>
                <a:ext cx="2088926" cy="381889"/>
              </a:xfrm>
              <a:prstGeom prst="rect">
                <a:avLst/>
              </a:prstGeom>
              <a:solidFill>
                <a:srgbClr val="40404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50%</a:t>
                </a:r>
                <a:r>
                  <a:rPr lang="zh-CN" altLang="en-US" sz="1015" b="0" dirty="0">
                    <a:solidFill>
                      <a:schemeClr val="bg1"/>
                    </a:solidFill>
                  </a:rPr>
                  <a:t>透明度</a:t>
                </a:r>
              </a:p>
            </p:txBody>
          </p:sp>
          <p:sp>
            <p:nvSpPr>
              <p:cNvPr id="20" name="矩形 19"/>
              <p:cNvSpPr/>
              <p:nvPr userDrawn="1"/>
            </p:nvSpPr>
            <p:spPr>
              <a:xfrm>
                <a:off x="-2413198" y="6116095"/>
                <a:ext cx="2088926" cy="381889"/>
              </a:xfrm>
              <a:prstGeom prst="rect">
                <a:avLst/>
              </a:prstGeom>
              <a:solidFill>
                <a:srgbClr val="40404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015" b="0" dirty="0">
                    <a:solidFill>
                      <a:schemeClr val="bg1"/>
                    </a:solidFill>
                  </a:rPr>
                  <a:t>70%</a:t>
                </a:r>
                <a:r>
                  <a:rPr lang="zh-CN" altLang="en-US" sz="1015" b="0" dirty="0">
                    <a:solidFill>
                      <a:schemeClr val="bg1"/>
                    </a:solidFill>
                  </a:rPr>
                  <a:t>透明度</a:t>
                </a:r>
              </a:p>
            </p:txBody>
          </p:sp>
        </p:grpSp>
      </p:grpSp>
      <p:sp>
        <p:nvSpPr>
          <p:cNvPr id="22" name="矩形 21"/>
          <p:cNvSpPr/>
          <p:nvPr userDrawn="1"/>
        </p:nvSpPr>
        <p:spPr>
          <a:xfrm>
            <a:off x="-1" y="0"/>
            <a:ext cx="12192269" cy="6857999"/>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ctr" rtl="0" fontAlgn="base">
        <a:spcBef>
          <a:spcPct val="0"/>
        </a:spcBef>
        <a:spcAft>
          <a:spcPct val="0"/>
        </a:spcAft>
        <a:defRPr sz="5865"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457835" indent="-457835" algn="l" rtl="0" fontAlgn="base">
        <a:spcBef>
          <a:spcPts val="130"/>
        </a:spcBef>
        <a:spcAft>
          <a:spcPct val="0"/>
        </a:spcAft>
        <a:buChar char="•"/>
        <a:defRPr sz="4265" kern="1200">
          <a:solidFill>
            <a:schemeClr val="tx1"/>
          </a:solidFill>
          <a:latin typeface="+mn-lt"/>
          <a:ea typeface="+mn-ea"/>
          <a:cs typeface="+mn-cs"/>
        </a:defRPr>
      </a:lvl1pPr>
      <a:lvl2pPr marL="990600" indent="-381000" algn="l" rtl="0" fontAlgn="base">
        <a:spcBef>
          <a:spcPts val="130"/>
        </a:spcBef>
        <a:spcAft>
          <a:spcPct val="0"/>
        </a:spcAft>
        <a:buChar char="–"/>
        <a:defRPr sz="3735" kern="1200">
          <a:solidFill>
            <a:schemeClr val="tx1"/>
          </a:solidFill>
          <a:latin typeface="+mn-lt"/>
          <a:ea typeface="+mn-ea"/>
          <a:cs typeface="+mn-cs"/>
        </a:defRPr>
      </a:lvl2pPr>
      <a:lvl3pPr marL="1524635" indent="-304800" algn="l" rtl="0" fontAlgn="base">
        <a:spcBef>
          <a:spcPts val="130"/>
        </a:spcBef>
        <a:spcAft>
          <a:spcPct val="0"/>
        </a:spcAft>
        <a:buChar char="•"/>
        <a:defRPr sz="3200" kern="1200">
          <a:solidFill>
            <a:schemeClr val="tx1"/>
          </a:solidFill>
          <a:latin typeface="+mn-lt"/>
          <a:ea typeface="+mn-ea"/>
          <a:cs typeface="+mn-cs"/>
        </a:defRPr>
      </a:lvl3pPr>
      <a:lvl4pPr marL="2134235" indent="-304800" algn="l" rtl="0" fontAlgn="base">
        <a:spcBef>
          <a:spcPts val="130"/>
        </a:spcBef>
        <a:spcAft>
          <a:spcPct val="0"/>
        </a:spcAft>
        <a:buChar char="–"/>
        <a:defRPr sz="2665" kern="1200">
          <a:solidFill>
            <a:schemeClr val="tx1"/>
          </a:solidFill>
          <a:latin typeface="+mn-lt"/>
          <a:ea typeface="+mn-ea"/>
          <a:cs typeface="+mn-cs"/>
        </a:defRPr>
      </a:lvl4pPr>
      <a:lvl5pPr marL="2743835" indent="-304800" algn="l" rtl="0" fontAlgn="base">
        <a:spcBef>
          <a:spcPts val="130"/>
        </a:spcBef>
        <a:spcAft>
          <a:spcPct val="0"/>
        </a:spcAft>
        <a:buChar char="»"/>
        <a:defRPr sz="2665" kern="1200">
          <a:solidFill>
            <a:schemeClr val="tx1"/>
          </a:solidFill>
          <a:latin typeface="+mn-lt"/>
          <a:ea typeface="+mn-ea"/>
          <a:cs typeface="+mn-cs"/>
        </a:defRPr>
      </a:lvl5pPr>
      <a:lvl6pPr marL="3354070" indent="-304800" algn="l" defTabSz="121983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4305" indent="-304800" algn="l" defTabSz="121983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3905" indent="-304800" algn="l" defTabSz="121983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3505" indent="-304800" algn="l" defTabSz="121983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835" rtl="0" eaLnBrk="1" latinLnBrk="0" hangingPunct="1">
        <a:defRPr sz="2400" kern="1200">
          <a:solidFill>
            <a:schemeClr val="tx1"/>
          </a:solidFill>
          <a:latin typeface="+mn-lt"/>
          <a:ea typeface="+mn-ea"/>
          <a:cs typeface="+mn-cs"/>
        </a:defRPr>
      </a:lvl1pPr>
      <a:lvl2pPr marL="609600" algn="l" defTabSz="1219835" rtl="0" eaLnBrk="1" latinLnBrk="0" hangingPunct="1">
        <a:defRPr sz="2400" kern="1200">
          <a:solidFill>
            <a:schemeClr val="tx1"/>
          </a:solidFill>
          <a:latin typeface="+mn-lt"/>
          <a:ea typeface="+mn-ea"/>
          <a:cs typeface="+mn-cs"/>
        </a:defRPr>
      </a:lvl2pPr>
      <a:lvl3pPr marL="1219835" algn="l" defTabSz="1219835" rtl="0" eaLnBrk="1" latinLnBrk="0" hangingPunct="1">
        <a:defRPr sz="2400" kern="1200">
          <a:solidFill>
            <a:schemeClr val="tx1"/>
          </a:solidFill>
          <a:latin typeface="+mn-lt"/>
          <a:ea typeface="+mn-ea"/>
          <a:cs typeface="+mn-cs"/>
        </a:defRPr>
      </a:lvl3pPr>
      <a:lvl4pPr marL="1829435" algn="l" defTabSz="1219835" rtl="0" eaLnBrk="1" latinLnBrk="0" hangingPunct="1">
        <a:defRPr sz="2400" kern="1200">
          <a:solidFill>
            <a:schemeClr val="tx1"/>
          </a:solidFill>
          <a:latin typeface="+mn-lt"/>
          <a:ea typeface="+mn-ea"/>
          <a:cs typeface="+mn-cs"/>
        </a:defRPr>
      </a:lvl4pPr>
      <a:lvl5pPr marL="2439035" algn="l" defTabSz="1219835" rtl="0" eaLnBrk="1" latinLnBrk="0" hangingPunct="1">
        <a:defRPr sz="2400" kern="1200">
          <a:solidFill>
            <a:schemeClr val="tx1"/>
          </a:solidFill>
          <a:latin typeface="+mn-lt"/>
          <a:ea typeface="+mn-ea"/>
          <a:cs typeface="+mn-cs"/>
        </a:defRPr>
      </a:lvl5pPr>
      <a:lvl6pPr marL="3048635" algn="l" defTabSz="1219835" rtl="0" eaLnBrk="1" latinLnBrk="0" hangingPunct="1">
        <a:defRPr sz="2400" kern="1200">
          <a:solidFill>
            <a:schemeClr val="tx1"/>
          </a:solidFill>
          <a:latin typeface="+mn-lt"/>
          <a:ea typeface="+mn-ea"/>
          <a:cs typeface="+mn-cs"/>
        </a:defRPr>
      </a:lvl6pPr>
      <a:lvl7pPr marL="3658870" algn="l" defTabSz="1219835" rtl="0" eaLnBrk="1" latinLnBrk="0" hangingPunct="1">
        <a:defRPr sz="2400" kern="1200">
          <a:solidFill>
            <a:schemeClr val="tx1"/>
          </a:solidFill>
          <a:latin typeface="+mn-lt"/>
          <a:ea typeface="+mn-ea"/>
          <a:cs typeface="+mn-cs"/>
        </a:defRPr>
      </a:lvl7pPr>
      <a:lvl8pPr marL="4269105" algn="l" defTabSz="1219835" rtl="0" eaLnBrk="1" latinLnBrk="0" hangingPunct="1">
        <a:defRPr sz="2400" kern="1200">
          <a:solidFill>
            <a:schemeClr val="tx1"/>
          </a:solidFill>
          <a:latin typeface="+mn-lt"/>
          <a:ea typeface="+mn-ea"/>
          <a:cs typeface="+mn-cs"/>
        </a:defRPr>
      </a:lvl8pPr>
      <a:lvl9pPr marL="4878705" algn="l" defTabSz="121983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2025/7/8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6" Type="http://schemas.openxmlformats.org/officeDocument/2006/relationships/tags" Target="../tags/tag132.xml"/><Relationship Id="rId21" Type="http://schemas.openxmlformats.org/officeDocument/2006/relationships/tags" Target="../tags/tag127.xml"/><Relationship Id="rId42" Type="http://schemas.openxmlformats.org/officeDocument/2006/relationships/tags" Target="../tags/tag148.xml"/><Relationship Id="rId47" Type="http://schemas.openxmlformats.org/officeDocument/2006/relationships/tags" Target="../tags/tag153.xml"/><Relationship Id="rId63" Type="http://schemas.openxmlformats.org/officeDocument/2006/relationships/tags" Target="../tags/tag169.xml"/><Relationship Id="rId68" Type="http://schemas.openxmlformats.org/officeDocument/2006/relationships/tags" Target="../tags/tag174.xml"/><Relationship Id="rId84" Type="http://schemas.openxmlformats.org/officeDocument/2006/relationships/image" Target="../media/image45.png"/><Relationship Id="rId16" Type="http://schemas.openxmlformats.org/officeDocument/2006/relationships/tags" Target="../tags/tag122.xml"/><Relationship Id="rId11" Type="http://schemas.openxmlformats.org/officeDocument/2006/relationships/tags" Target="../tags/tag117.xml"/><Relationship Id="rId32" Type="http://schemas.openxmlformats.org/officeDocument/2006/relationships/tags" Target="../tags/tag138.xml"/><Relationship Id="rId37" Type="http://schemas.openxmlformats.org/officeDocument/2006/relationships/tags" Target="../tags/tag143.xml"/><Relationship Id="rId53" Type="http://schemas.openxmlformats.org/officeDocument/2006/relationships/tags" Target="../tags/tag159.xml"/><Relationship Id="rId58" Type="http://schemas.openxmlformats.org/officeDocument/2006/relationships/tags" Target="../tags/tag164.xml"/><Relationship Id="rId74" Type="http://schemas.openxmlformats.org/officeDocument/2006/relationships/tags" Target="../tags/tag180.xml"/><Relationship Id="rId79" Type="http://schemas.openxmlformats.org/officeDocument/2006/relationships/image" Target="../media/image40.png"/><Relationship Id="rId5" Type="http://schemas.openxmlformats.org/officeDocument/2006/relationships/tags" Target="../tags/tag111.xml"/><Relationship Id="rId19" Type="http://schemas.openxmlformats.org/officeDocument/2006/relationships/tags" Target="../tags/tag125.xml"/><Relationship Id="rId14" Type="http://schemas.openxmlformats.org/officeDocument/2006/relationships/tags" Target="../tags/tag120.xml"/><Relationship Id="rId22" Type="http://schemas.openxmlformats.org/officeDocument/2006/relationships/tags" Target="../tags/tag128.xml"/><Relationship Id="rId27" Type="http://schemas.openxmlformats.org/officeDocument/2006/relationships/tags" Target="../tags/tag133.xml"/><Relationship Id="rId30" Type="http://schemas.openxmlformats.org/officeDocument/2006/relationships/tags" Target="../tags/tag136.xml"/><Relationship Id="rId35" Type="http://schemas.openxmlformats.org/officeDocument/2006/relationships/tags" Target="../tags/tag141.xml"/><Relationship Id="rId43" Type="http://schemas.openxmlformats.org/officeDocument/2006/relationships/tags" Target="../tags/tag149.xml"/><Relationship Id="rId48" Type="http://schemas.openxmlformats.org/officeDocument/2006/relationships/tags" Target="../tags/tag154.xml"/><Relationship Id="rId56" Type="http://schemas.openxmlformats.org/officeDocument/2006/relationships/tags" Target="../tags/tag162.xml"/><Relationship Id="rId64" Type="http://schemas.openxmlformats.org/officeDocument/2006/relationships/tags" Target="../tags/tag170.xml"/><Relationship Id="rId69" Type="http://schemas.openxmlformats.org/officeDocument/2006/relationships/tags" Target="../tags/tag175.xml"/><Relationship Id="rId77" Type="http://schemas.openxmlformats.org/officeDocument/2006/relationships/slideLayout" Target="../slideLayouts/slideLayout2.xml"/><Relationship Id="rId8" Type="http://schemas.openxmlformats.org/officeDocument/2006/relationships/tags" Target="../tags/tag114.xml"/><Relationship Id="rId51" Type="http://schemas.openxmlformats.org/officeDocument/2006/relationships/tags" Target="../tags/tag157.xml"/><Relationship Id="rId72" Type="http://schemas.openxmlformats.org/officeDocument/2006/relationships/tags" Target="../tags/tag178.xml"/><Relationship Id="rId80" Type="http://schemas.openxmlformats.org/officeDocument/2006/relationships/image" Target="../media/image41.jpeg"/><Relationship Id="rId85" Type="http://schemas.openxmlformats.org/officeDocument/2006/relationships/image" Target="../media/image46.png"/><Relationship Id="rId3" Type="http://schemas.openxmlformats.org/officeDocument/2006/relationships/tags" Target="../tags/tag109.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tags" Target="../tags/tag131.xml"/><Relationship Id="rId33" Type="http://schemas.openxmlformats.org/officeDocument/2006/relationships/tags" Target="../tags/tag139.xml"/><Relationship Id="rId38" Type="http://schemas.openxmlformats.org/officeDocument/2006/relationships/tags" Target="../tags/tag144.xml"/><Relationship Id="rId46" Type="http://schemas.openxmlformats.org/officeDocument/2006/relationships/tags" Target="../tags/tag152.xml"/><Relationship Id="rId59" Type="http://schemas.openxmlformats.org/officeDocument/2006/relationships/tags" Target="../tags/tag165.xml"/><Relationship Id="rId67" Type="http://schemas.openxmlformats.org/officeDocument/2006/relationships/tags" Target="../tags/tag173.xml"/><Relationship Id="rId20" Type="http://schemas.openxmlformats.org/officeDocument/2006/relationships/tags" Target="../tags/tag126.xml"/><Relationship Id="rId41" Type="http://schemas.openxmlformats.org/officeDocument/2006/relationships/tags" Target="../tags/tag147.xml"/><Relationship Id="rId54" Type="http://schemas.openxmlformats.org/officeDocument/2006/relationships/tags" Target="../tags/tag160.xml"/><Relationship Id="rId62" Type="http://schemas.openxmlformats.org/officeDocument/2006/relationships/tags" Target="../tags/tag168.xml"/><Relationship Id="rId70" Type="http://schemas.openxmlformats.org/officeDocument/2006/relationships/tags" Target="../tags/tag176.xml"/><Relationship Id="rId75" Type="http://schemas.openxmlformats.org/officeDocument/2006/relationships/tags" Target="../tags/tag181.xml"/><Relationship Id="rId83" Type="http://schemas.openxmlformats.org/officeDocument/2006/relationships/image" Target="../media/image44.png"/><Relationship Id="rId1" Type="http://schemas.openxmlformats.org/officeDocument/2006/relationships/tags" Target="../tags/tag107.xml"/><Relationship Id="rId6" Type="http://schemas.openxmlformats.org/officeDocument/2006/relationships/tags" Target="../tags/tag112.xml"/><Relationship Id="rId15" Type="http://schemas.openxmlformats.org/officeDocument/2006/relationships/tags" Target="../tags/tag121.xml"/><Relationship Id="rId23" Type="http://schemas.openxmlformats.org/officeDocument/2006/relationships/tags" Target="../tags/tag129.xml"/><Relationship Id="rId28" Type="http://schemas.openxmlformats.org/officeDocument/2006/relationships/tags" Target="../tags/tag134.xml"/><Relationship Id="rId36" Type="http://schemas.openxmlformats.org/officeDocument/2006/relationships/tags" Target="../tags/tag142.xml"/><Relationship Id="rId49" Type="http://schemas.openxmlformats.org/officeDocument/2006/relationships/tags" Target="../tags/tag155.xml"/><Relationship Id="rId57" Type="http://schemas.openxmlformats.org/officeDocument/2006/relationships/tags" Target="../tags/tag163.xml"/><Relationship Id="rId10" Type="http://schemas.openxmlformats.org/officeDocument/2006/relationships/tags" Target="../tags/tag116.xml"/><Relationship Id="rId31" Type="http://schemas.openxmlformats.org/officeDocument/2006/relationships/tags" Target="../tags/tag137.xml"/><Relationship Id="rId44" Type="http://schemas.openxmlformats.org/officeDocument/2006/relationships/tags" Target="../tags/tag150.xml"/><Relationship Id="rId52" Type="http://schemas.openxmlformats.org/officeDocument/2006/relationships/tags" Target="../tags/tag158.xml"/><Relationship Id="rId60" Type="http://schemas.openxmlformats.org/officeDocument/2006/relationships/tags" Target="../tags/tag166.xml"/><Relationship Id="rId65" Type="http://schemas.openxmlformats.org/officeDocument/2006/relationships/tags" Target="../tags/tag171.xml"/><Relationship Id="rId73" Type="http://schemas.openxmlformats.org/officeDocument/2006/relationships/tags" Target="../tags/tag179.xml"/><Relationship Id="rId78" Type="http://schemas.openxmlformats.org/officeDocument/2006/relationships/image" Target="../media/image39.png"/><Relationship Id="rId81" Type="http://schemas.openxmlformats.org/officeDocument/2006/relationships/image" Target="../media/image42.png"/><Relationship Id="rId86" Type="http://schemas.openxmlformats.org/officeDocument/2006/relationships/image" Target="../media/image47.png"/><Relationship Id="rId4" Type="http://schemas.openxmlformats.org/officeDocument/2006/relationships/tags" Target="../tags/tag110.xml"/><Relationship Id="rId9" Type="http://schemas.openxmlformats.org/officeDocument/2006/relationships/tags" Target="../tags/tag115.xml"/><Relationship Id="rId13" Type="http://schemas.openxmlformats.org/officeDocument/2006/relationships/tags" Target="../tags/tag119.xml"/><Relationship Id="rId18" Type="http://schemas.openxmlformats.org/officeDocument/2006/relationships/tags" Target="../tags/tag124.xml"/><Relationship Id="rId39" Type="http://schemas.openxmlformats.org/officeDocument/2006/relationships/tags" Target="../tags/tag145.xml"/><Relationship Id="rId34" Type="http://schemas.openxmlformats.org/officeDocument/2006/relationships/tags" Target="../tags/tag140.xml"/><Relationship Id="rId50" Type="http://schemas.openxmlformats.org/officeDocument/2006/relationships/tags" Target="../tags/tag156.xml"/><Relationship Id="rId55" Type="http://schemas.openxmlformats.org/officeDocument/2006/relationships/tags" Target="../tags/tag161.xml"/><Relationship Id="rId76" Type="http://schemas.openxmlformats.org/officeDocument/2006/relationships/tags" Target="../tags/tag182.xml"/><Relationship Id="rId7" Type="http://schemas.openxmlformats.org/officeDocument/2006/relationships/tags" Target="../tags/tag113.xml"/><Relationship Id="rId71" Type="http://schemas.openxmlformats.org/officeDocument/2006/relationships/tags" Target="../tags/tag177.xml"/><Relationship Id="rId2" Type="http://schemas.openxmlformats.org/officeDocument/2006/relationships/tags" Target="../tags/tag108.xml"/><Relationship Id="rId29" Type="http://schemas.openxmlformats.org/officeDocument/2006/relationships/tags" Target="../tags/tag135.xml"/><Relationship Id="rId24" Type="http://schemas.openxmlformats.org/officeDocument/2006/relationships/tags" Target="../tags/tag130.xml"/><Relationship Id="rId40" Type="http://schemas.openxmlformats.org/officeDocument/2006/relationships/tags" Target="../tags/tag146.xml"/><Relationship Id="rId45" Type="http://schemas.openxmlformats.org/officeDocument/2006/relationships/tags" Target="../tags/tag151.xml"/><Relationship Id="rId66" Type="http://schemas.openxmlformats.org/officeDocument/2006/relationships/tags" Target="../tags/tag172.xml"/><Relationship Id="rId61" Type="http://schemas.openxmlformats.org/officeDocument/2006/relationships/tags" Target="../tags/tag167.xml"/><Relationship Id="rId82" Type="http://schemas.openxmlformats.org/officeDocument/2006/relationships/image" Target="../media/image43.png"/></Relationships>
</file>

<file path=ppt/slides/_rels/slide11.xml.rels><?xml version="1.0" encoding="UTF-8" standalone="yes"?>
<Relationships xmlns="http://schemas.openxmlformats.org/package/2006/relationships"><Relationship Id="rId13" Type="http://schemas.openxmlformats.org/officeDocument/2006/relationships/tags" Target="../tags/tag195.xml"/><Relationship Id="rId18" Type="http://schemas.openxmlformats.org/officeDocument/2006/relationships/tags" Target="../tags/tag200.xml"/><Relationship Id="rId26" Type="http://schemas.openxmlformats.org/officeDocument/2006/relationships/tags" Target="../tags/tag208.xml"/><Relationship Id="rId39" Type="http://schemas.openxmlformats.org/officeDocument/2006/relationships/image" Target="../media/image39.png"/><Relationship Id="rId21" Type="http://schemas.openxmlformats.org/officeDocument/2006/relationships/tags" Target="../tags/tag203.xml"/><Relationship Id="rId34" Type="http://schemas.openxmlformats.org/officeDocument/2006/relationships/tags" Target="../tags/tag216.xml"/><Relationship Id="rId42" Type="http://schemas.openxmlformats.org/officeDocument/2006/relationships/image" Target="../media/image42.png"/><Relationship Id="rId47" Type="http://schemas.openxmlformats.org/officeDocument/2006/relationships/image" Target="../media/image50.png"/><Relationship Id="rId7" Type="http://schemas.openxmlformats.org/officeDocument/2006/relationships/tags" Target="../tags/tag189.xml"/><Relationship Id="rId2" Type="http://schemas.openxmlformats.org/officeDocument/2006/relationships/tags" Target="../tags/tag184.xml"/><Relationship Id="rId16" Type="http://schemas.openxmlformats.org/officeDocument/2006/relationships/tags" Target="../tags/tag198.xml"/><Relationship Id="rId29" Type="http://schemas.openxmlformats.org/officeDocument/2006/relationships/tags" Target="../tags/tag211.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24" Type="http://schemas.openxmlformats.org/officeDocument/2006/relationships/tags" Target="../tags/tag206.xml"/><Relationship Id="rId32" Type="http://schemas.openxmlformats.org/officeDocument/2006/relationships/tags" Target="../tags/tag214.xml"/><Relationship Id="rId37" Type="http://schemas.openxmlformats.org/officeDocument/2006/relationships/tags" Target="../tags/tag219.xml"/><Relationship Id="rId40" Type="http://schemas.openxmlformats.org/officeDocument/2006/relationships/image" Target="../media/image40.png"/><Relationship Id="rId45" Type="http://schemas.openxmlformats.org/officeDocument/2006/relationships/image" Target="../media/image48.jpeg"/><Relationship Id="rId5" Type="http://schemas.openxmlformats.org/officeDocument/2006/relationships/tags" Target="../tags/tag187.xml"/><Relationship Id="rId15" Type="http://schemas.openxmlformats.org/officeDocument/2006/relationships/tags" Target="../tags/tag197.xml"/><Relationship Id="rId23" Type="http://schemas.openxmlformats.org/officeDocument/2006/relationships/tags" Target="../tags/tag205.xml"/><Relationship Id="rId28" Type="http://schemas.openxmlformats.org/officeDocument/2006/relationships/tags" Target="../tags/tag210.xml"/><Relationship Id="rId36" Type="http://schemas.openxmlformats.org/officeDocument/2006/relationships/tags" Target="../tags/tag218.xml"/><Relationship Id="rId10" Type="http://schemas.openxmlformats.org/officeDocument/2006/relationships/tags" Target="../tags/tag192.xml"/><Relationship Id="rId19" Type="http://schemas.openxmlformats.org/officeDocument/2006/relationships/tags" Target="../tags/tag201.xml"/><Relationship Id="rId31" Type="http://schemas.openxmlformats.org/officeDocument/2006/relationships/tags" Target="../tags/tag213.xml"/><Relationship Id="rId44" Type="http://schemas.openxmlformats.org/officeDocument/2006/relationships/image" Target="../media/image44.png"/><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 Id="rId22" Type="http://schemas.openxmlformats.org/officeDocument/2006/relationships/tags" Target="../tags/tag204.xml"/><Relationship Id="rId27" Type="http://schemas.openxmlformats.org/officeDocument/2006/relationships/tags" Target="../tags/tag209.xml"/><Relationship Id="rId30" Type="http://schemas.openxmlformats.org/officeDocument/2006/relationships/tags" Target="../tags/tag212.xml"/><Relationship Id="rId35" Type="http://schemas.openxmlformats.org/officeDocument/2006/relationships/tags" Target="../tags/tag217.xml"/><Relationship Id="rId43" Type="http://schemas.openxmlformats.org/officeDocument/2006/relationships/image" Target="../media/image43.png"/><Relationship Id="rId8" Type="http://schemas.openxmlformats.org/officeDocument/2006/relationships/tags" Target="../tags/tag190.xml"/><Relationship Id="rId3" Type="http://schemas.openxmlformats.org/officeDocument/2006/relationships/tags" Target="../tags/tag185.xml"/><Relationship Id="rId12" Type="http://schemas.openxmlformats.org/officeDocument/2006/relationships/tags" Target="../tags/tag194.xml"/><Relationship Id="rId17" Type="http://schemas.openxmlformats.org/officeDocument/2006/relationships/tags" Target="../tags/tag199.xml"/><Relationship Id="rId25" Type="http://schemas.openxmlformats.org/officeDocument/2006/relationships/tags" Target="../tags/tag207.xml"/><Relationship Id="rId33" Type="http://schemas.openxmlformats.org/officeDocument/2006/relationships/tags" Target="../tags/tag215.xml"/><Relationship Id="rId38" Type="http://schemas.openxmlformats.org/officeDocument/2006/relationships/slideLayout" Target="../slideLayouts/slideLayout2.xml"/><Relationship Id="rId46" Type="http://schemas.openxmlformats.org/officeDocument/2006/relationships/image" Target="../media/image49.png"/><Relationship Id="rId20" Type="http://schemas.openxmlformats.org/officeDocument/2006/relationships/tags" Target="../tags/tag202.xml"/><Relationship Id="rId41" Type="http://schemas.openxmlformats.org/officeDocument/2006/relationships/image" Target="../media/image41.jpeg"/></Relationships>
</file>

<file path=ppt/slides/_rels/slide12.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image" Target="../media/image32.png"/><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slideLayout" Target="../slideLayouts/slideLayout2.xml"/><Relationship Id="rId2" Type="http://schemas.openxmlformats.org/officeDocument/2006/relationships/tags" Target="../tags/tag221.xml"/><Relationship Id="rId16" Type="http://schemas.openxmlformats.org/officeDocument/2006/relationships/tags" Target="../tags/tag235.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5" Type="http://schemas.openxmlformats.org/officeDocument/2006/relationships/tags" Target="../tags/tag224.xml"/><Relationship Id="rId15" Type="http://schemas.openxmlformats.org/officeDocument/2006/relationships/tags" Target="../tags/tag234.xml"/><Relationship Id="rId10" Type="http://schemas.openxmlformats.org/officeDocument/2006/relationships/tags" Target="../tags/tag229.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slideLayout" Target="../slideLayouts/slideLayout2.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tags" Target="../tags/tag247.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0" Type="http://schemas.openxmlformats.org/officeDocument/2006/relationships/tags" Target="../tags/tag245.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13" Type="http://schemas.openxmlformats.org/officeDocument/2006/relationships/tags" Target="../tags/tag260.xml"/><Relationship Id="rId18" Type="http://schemas.openxmlformats.org/officeDocument/2006/relationships/tags" Target="../tags/tag265.xml"/><Relationship Id="rId26" Type="http://schemas.openxmlformats.org/officeDocument/2006/relationships/tags" Target="../tags/tag273.xml"/><Relationship Id="rId39" Type="http://schemas.openxmlformats.org/officeDocument/2006/relationships/image" Target="../media/image55.png"/><Relationship Id="rId21" Type="http://schemas.openxmlformats.org/officeDocument/2006/relationships/tags" Target="../tags/tag268.xml"/><Relationship Id="rId34" Type="http://schemas.openxmlformats.org/officeDocument/2006/relationships/image" Target="../media/image46.png"/><Relationship Id="rId42" Type="http://schemas.openxmlformats.org/officeDocument/2006/relationships/image" Target="../media/image58.png"/><Relationship Id="rId7" Type="http://schemas.openxmlformats.org/officeDocument/2006/relationships/tags" Target="../tags/tag254.xml"/><Relationship Id="rId2" Type="http://schemas.openxmlformats.org/officeDocument/2006/relationships/tags" Target="../tags/tag249.xml"/><Relationship Id="rId16" Type="http://schemas.openxmlformats.org/officeDocument/2006/relationships/tags" Target="../tags/tag263.xml"/><Relationship Id="rId20" Type="http://schemas.openxmlformats.org/officeDocument/2006/relationships/tags" Target="../tags/tag267.xml"/><Relationship Id="rId29" Type="http://schemas.openxmlformats.org/officeDocument/2006/relationships/tags" Target="../tags/tag276.xml"/><Relationship Id="rId41" Type="http://schemas.openxmlformats.org/officeDocument/2006/relationships/image" Target="../media/image57.png"/><Relationship Id="rId1" Type="http://schemas.openxmlformats.org/officeDocument/2006/relationships/tags" Target="../tags/tag248.xml"/><Relationship Id="rId6" Type="http://schemas.openxmlformats.org/officeDocument/2006/relationships/tags" Target="../tags/tag253.xml"/><Relationship Id="rId11" Type="http://schemas.openxmlformats.org/officeDocument/2006/relationships/tags" Target="../tags/tag258.xml"/><Relationship Id="rId24" Type="http://schemas.openxmlformats.org/officeDocument/2006/relationships/tags" Target="../tags/tag271.xml"/><Relationship Id="rId32" Type="http://schemas.openxmlformats.org/officeDocument/2006/relationships/tags" Target="../tags/tag279.xml"/><Relationship Id="rId37" Type="http://schemas.openxmlformats.org/officeDocument/2006/relationships/image" Target="../media/image53.png"/><Relationship Id="rId40" Type="http://schemas.openxmlformats.org/officeDocument/2006/relationships/image" Target="../media/image56.png"/><Relationship Id="rId5" Type="http://schemas.openxmlformats.org/officeDocument/2006/relationships/tags" Target="../tags/tag252.xml"/><Relationship Id="rId15" Type="http://schemas.openxmlformats.org/officeDocument/2006/relationships/tags" Target="../tags/tag262.xml"/><Relationship Id="rId23" Type="http://schemas.openxmlformats.org/officeDocument/2006/relationships/tags" Target="../tags/tag270.xml"/><Relationship Id="rId28" Type="http://schemas.openxmlformats.org/officeDocument/2006/relationships/tags" Target="../tags/tag275.xml"/><Relationship Id="rId36" Type="http://schemas.openxmlformats.org/officeDocument/2006/relationships/image" Target="../media/image52.png"/><Relationship Id="rId10" Type="http://schemas.openxmlformats.org/officeDocument/2006/relationships/tags" Target="../tags/tag257.xml"/><Relationship Id="rId19" Type="http://schemas.openxmlformats.org/officeDocument/2006/relationships/tags" Target="../tags/tag266.xml"/><Relationship Id="rId31" Type="http://schemas.openxmlformats.org/officeDocument/2006/relationships/tags" Target="../tags/tag278.xml"/><Relationship Id="rId4" Type="http://schemas.openxmlformats.org/officeDocument/2006/relationships/tags" Target="../tags/tag251.xml"/><Relationship Id="rId9" Type="http://schemas.openxmlformats.org/officeDocument/2006/relationships/tags" Target="../tags/tag256.xml"/><Relationship Id="rId14" Type="http://schemas.openxmlformats.org/officeDocument/2006/relationships/tags" Target="../tags/tag261.xml"/><Relationship Id="rId22" Type="http://schemas.openxmlformats.org/officeDocument/2006/relationships/tags" Target="../tags/tag269.xml"/><Relationship Id="rId27" Type="http://schemas.openxmlformats.org/officeDocument/2006/relationships/tags" Target="../tags/tag274.xml"/><Relationship Id="rId30" Type="http://schemas.openxmlformats.org/officeDocument/2006/relationships/tags" Target="../tags/tag277.xml"/><Relationship Id="rId35" Type="http://schemas.openxmlformats.org/officeDocument/2006/relationships/image" Target="../media/image51.png"/><Relationship Id="rId8" Type="http://schemas.openxmlformats.org/officeDocument/2006/relationships/tags" Target="../tags/tag255.xml"/><Relationship Id="rId3" Type="http://schemas.openxmlformats.org/officeDocument/2006/relationships/tags" Target="../tags/tag250.xml"/><Relationship Id="rId12" Type="http://schemas.openxmlformats.org/officeDocument/2006/relationships/tags" Target="../tags/tag259.xml"/><Relationship Id="rId17" Type="http://schemas.openxmlformats.org/officeDocument/2006/relationships/tags" Target="../tags/tag264.xml"/><Relationship Id="rId25" Type="http://schemas.openxmlformats.org/officeDocument/2006/relationships/tags" Target="../tags/tag272.xml"/><Relationship Id="rId33" Type="http://schemas.openxmlformats.org/officeDocument/2006/relationships/slideLayout" Target="../slideLayouts/slideLayout2.xml"/><Relationship Id="rId38"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tags" Target="../tags/tag287.xml"/><Relationship Id="rId13" Type="http://schemas.openxmlformats.org/officeDocument/2006/relationships/tags" Target="../tags/tag292.xml"/><Relationship Id="rId18" Type="http://schemas.openxmlformats.org/officeDocument/2006/relationships/image" Target="../media/image32.png"/><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tags" Target="../tags/tag291.xml"/><Relationship Id="rId17" Type="http://schemas.openxmlformats.org/officeDocument/2006/relationships/slideLayout" Target="../slideLayouts/slideLayout2.xml"/><Relationship Id="rId2" Type="http://schemas.openxmlformats.org/officeDocument/2006/relationships/tags" Target="../tags/tag281.xml"/><Relationship Id="rId16" Type="http://schemas.openxmlformats.org/officeDocument/2006/relationships/tags" Target="../tags/tag295.xml"/><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tags" Target="../tags/tag290.xml"/><Relationship Id="rId5" Type="http://schemas.openxmlformats.org/officeDocument/2006/relationships/tags" Target="../tags/tag284.xml"/><Relationship Id="rId15" Type="http://schemas.openxmlformats.org/officeDocument/2006/relationships/tags" Target="../tags/tag294.xml"/><Relationship Id="rId10" Type="http://schemas.openxmlformats.org/officeDocument/2006/relationships/tags" Target="../tags/tag289.xml"/><Relationship Id="rId4" Type="http://schemas.openxmlformats.org/officeDocument/2006/relationships/tags" Target="../tags/tag283.xml"/><Relationship Id="rId9" Type="http://schemas.openxmlformats.org/officeDocument/2006/relationships/tags" Target="../tags/tag288.xml"/><Relationship Id="rId14" Type="http://schemas.openxmlformats.org/officeDocument/2006/relationships/tags" Target="../tags/tag2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303.xml"/><Relationship Id="rId13" Type="http://schemas.openxmlformats.org/officeDocument/2006/relationships/tags" Target="../tags/tag308.xml"/><Relationship Id="rId18" Type="http://schemas.openxmlformats.org/officeDocument/2006/relationships/image" Target="../media/image59.png"/><Relationship Id="rId3" Type="http://schemas.openxmlformats.org/officeDocument/2006/relationships/tags" Target="../tags/tag298.xml"/><Relationship Id="rId7" Type="http://schemas.openxmlformats.org/officeDocument/2006/relationships/tags" Target="../tags/tag302.xml"/><Relationship Id="rId12" Type="http://schemas.openxmlformats.org/officeDocument/2006/relationships/tags" Target="../tags/tag307.xml"/><Relationship Id="rId17" Type="http://schemas.openxmlformats.org/officeDocument/2006/relationships/image" Target="../media/image29.png"/><Relationship Id="rId2" Type="http://schemas.openxmlformats.org/officeDocument/2006/relationships/tags" Target="../tags/tag297.xml"/><Relationship Id="rId16" Type="http://schemas.openxmlformats.org/officeDocument/2006/relationships/slideLayout" Target="../slideLayouts/slideLayout2.xml"/><Relationship Id="rId1" Type="http://schemas.openxmlformats.org/officeDocument/2006/relationships/tags" Target="../tags/tag296.xml"/><Relationship Id="rId6" Type="http://schemas.openxmlformats.org/officeDocument/2006/relationships/tags" Target="../tags/tag301.xml"/><Relationship Id="rId11" Type="http://schemas.openxmlformats.org/officeDocument/2006/relationships/tags" Target="../tags/tag306.xml"/><Relationship Id="rId5" Type="http://schemas.openxmlformats.org/officeDocument/2006/relationships/tags" Target="../tags/tag300.xml"/><Relationship Id="rId15" Type="http://schemas.openxmlformats.org/officeDocument/2006/relationships/tags" Target="../tags/tag310.xml"/><Relationship Id="rId10" Type="http://schemas.openxmlformats.org/officeDocument/2006/relationships/tags" Target="../tags/tag305.xml"/><Relationship Id="rId19" Type="http://schemas.openxmlformats.org/officeDocument/2006/relationships/image" Target="../media/image32.png"/><Relationship Id="rId4" Type="http://schemas.openxmlformats.org/officeDocument/2006/relationships/tags" Target="../tags/tag299.xml"/><Relationship Id="rId9" Type="http://schemas.openxmlformats.org/officeDocument/2006/relationships/tags" Target="../tags/tag304.xml"/><Relationship Id="rId14" Type="http://schemas.openxmlformats.org/officeDocument/2006/relationships/tags" Target="../tags/tag309.xml"/></Relationships>
</file>

<file path=ppt/slides/_rels/slide19.xml.rels><?xml version="1.0" encoding="UTF-8" standalone="yes"?>
<Relationships xmlns="http://schemas.openxmlformats.org/package/2006/relationships"><Relationship Id="rId13" Type="http://schemas.openxmlformats.org/officeDocument/2006/relationships/tags" Target="../tags/tag323.xml"/><Relationship Id="rId18" Type="http://schemas.openxmlformats.org/officeDocument/2006/relationships/tags" Target="../tags/tag328.xml"/><Relationship Id="rId26" Type="http://schemas.openxmlformats.org/officeDocument/2006/relationships/tags" Target="../tags/tag336.xml"/><Relationship Id="rId39" Type="http://schemas.openxmlformats.org/officeDocument/2006/relationships/image" Target="../media/image51.png"/><Relationship Id="rId21" Type="http://schemas.openxmlformats.org/officeDocument/2006/relationships/tags" Target="../tags/tag331.xml"/><Relationship Id="rId34" Type="http://schemas.openxmlformats.org/officeDocument/2006/relationships/slideLayout" Target="../slideLayouts/slideLayout2.xml"/><Relationship Id="rId7" Type="http://schemas.openxmlformats.org/officeDocument/2006/relationships/tags" Target="../tags/tag317.xml"/><Relationship Id="rId2" Type="http://schemas.openxmlformats.org/officeDocument/2006/relationships/tags" Target="../tags/tag312.xml"/><Relationship Id="rId16" Type="http://schemas.openxmlformats.org/officeDocument/2006/relationships/tags" Target="../tags/tag326.xml"/><Relationship Id="rId20" Type="http://schemas.openxmlformats.org/officeDocument/2006/relationships/tags" Target="../tags/tag330.xml"/><Relationship Id="rId29" Type="http://schemas.openxmlformats.org/officeDocument/2006/relationships/tags" Target="../tags/tag339.xml"/><Relationship Id="rId41" Type="http://schemas.openxmlformats.org/officeDocument/2006/relationships/image" Target="../media/image61.png"/><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tags" Target="../tags/tag321.xml"/><Relationship Id="rId24" Type="http://schemas.openxmlformats.org/officeDocument/2006/relationships/tags" Target="../tags/tag334.xml"/><Relationship Id="rId32" Type="http://schemas.openxmlformats.org/officeDocument/2006/relationships/tags" Target="../tags/tag342.xml"/><Relationship Id="rId37" Type="http://schemas.openxmlformats.org/officeDocument/2006/relationships/image" Target="../media/image50.png"/><Relationship Id="rId40" Type="http://schemas.openxmlformats.org/officeDocument/2006/relationships/image" Target="../media/image52.png"/><Relationship Id="rId5" Type="http://schemas.openxmlformats.org/officeDocument/2006/relationships/tags" Target="../tags/tag315.xml"/><Relationship Id="rId15" Type="http://schemas.openxmlformats.org/officeDocument/2006/relationships/tags" Target="../tags/tag325.xml"/><Relationship Id="rId23" Type="http://schemas.openxmlformats.org/officeDocument/2006/relationships/tags" Target="../tags/tag333.xml"/><Relationship Id="rId28" Type="http://schemas.openxmlformats.org/officeDocument/2006/relationships/tags" Target="../tags/tag338.xml"/><Relationship Id="rId36" Type="http://schemas.openxmlformats.org/officeDocument/2006/relationships/image" Target="../media/image48.jpeg"/><Relationship Id="rId10" Type="http://schemas.openxmlformats.org/officeDocument/2006/relationships/tags" Target="../tags/tag320.xml"/><Relationship Id="rId19" Type="http://schemas.openxmlformats.org/officeDocument/2006/relationships/tags" Target="../tags/tag329.xml"/><Relationship Id="rId31" Type="http://schemas.openxmlformats.org/officeDocument/2006/relationships/tags" Target="../tags/tag341.xml"/><Relationship Id="rId4" Type="http://schemas.openxmlformats.org/officeDocument/2006/relationships/tags" Target="../tags/tag314.xml"/><Relationship Id="rId9" Type="http://schemas.openxmlformats.org/officeDocument/2006/relationships/tags" Target="../tags/tag319.xml"/><Relationship Id="rId14" Type="http://schemas.openxmlformats.org/officeDocument/2006/relationships/tags" Target="../tags/tag324.xml"/><Relationship Id="rId22" Type="http://schemas.openxmlformats.org/officeDocument/2006/relationships/tags" Target="../tags/tag332.xml"/><Relationship Id="rId27" Type="http://schemas.openxmlformats.org/officeDocument/2006/relationships/tags" Target="../tags/tag337.xml"/><Relationship Id="rId30" Type="http://schemas.openxmlformats.org/officeDocument/2006/relationships/tags" Target="../tags/tag340.xml"/><Relationship Id="rId35" Type="http://schemas.openxmlformats.org/officeDocument/2006/relationships/image" Target="../media/image46.png"/><Relationship Id="rId8" Type="http://schemas.openxmlformats.org/officeDocument/2006/relationships/tags" Target="../tags/tag318.xml"/><Relationship Id="rId3" Type="http://schemas.openxmlformats.org/officeDocument/2006/relationships/tags" Target="../tags/tag313.xml"/><Relationship Id="rId12" Type="http://schemas.openxmlformats.org/officeDocument/2006/relationships/tags" Target="../tags/tag322.xml"/><Relationship Id="rId17" Type="http://schemas.openxmlformats.org/officeDocument/2006/relationships/tags" Target="../tags/tag327.xml"/><Relationship Id="rId25" Type="http://schemas.openxmlformats.org/officeDocument/2006/relationships/tags" Target="../tags/tag335.xml"/><Relationship Id="rId33" Type="http://schemas.openxmlformats.org/officeDocument/2006/relationships/tags" Target="../tags/tag343.xml"/><Relationship Id="rId38"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slideLayout" Target="../slideLayouts/slideLayout2.xml"/><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tags" Target="../tags/tag355.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tags" Target="../tags/tag354.xml"/><Relationship Id="rId5" Type="http://schemas.openxmlformats.org/officeDocument/2006/relationships/tags" Target="../tags/tag348.xml"/><Relationship Id="rId15" Type="http://schemas.openxmlformats.org/officeDocument/2006/relationships/image" Target="../media/image32.png"/><Relationship Id="rId10" Type="http://schemas.openxmlformats.org/officeDocument/2006/relationships/tags" Target="../tags/tag353.xml"/><Relationship Id="rId4" Type="http://schemas.openxmlformats.org/officeDocument/2006/relationships/tags" Target="../tags/tag347.xml"/><Relationship Id="rId9" Type="http://schemas.openxmlformats.org/officeDocument/2006/relationships/tags" Target="../tags/tag352.xml"/><Relationship Id="rId1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3" Type="http://schemas.openxmlformats.org/officeDocument/2006/relationships/tags" Target="../tags/tag368.xml"/><Relationship Id="rId18" Type="http://schemas.openxmlformats.org/officeDocument/2006/relationships/tags" Target="../tags/tag373.xml"/><Relationship Id="rId26" Type="http://schemas.openxmlformats.org/officeDocument/2006/relationships/tags" Target="../tags/tag381.xml"/><Relationship Id="rId39" Type="http://schemas.openxmlformats.org/officeDocument/2006/relationships/image" Target="../media/image62.png"/><Relationship Id="rId21" Type="http://schemas.openxmlformats.org/officeDocument/2006/relationships/tags" Target="../tags/tag376.xml"/><Relationship Id="rId34" Type="http://schemas.openxmlformats.org/officeDocument/2006/relationships/tags" Target="../tags/tag389.xml"/><Relationship Id="rId42" Type="http://schemas.openxmlformats.org/officeDocument/2006/relationships/image" Target="../media/image64.png"/><Relationship Id="rId47" Type="http://schemas.openxmlformats.org/officeDocument/2006/relationships/image" Target="../media/image69.svg"/><Relationship Id="rId50" Type="http://schemas.openxmlformats.org/officeDocument/2006/relationships/image" Target="../media/image72.png"/><Relationship Id="rId55" Type="http://schemas.openxmlformats.org/officeDocument/2006/relationships/image" Target="../media/image77.png"/><Relationship Id="rId7" Type="http://schemas.openxmlformats.org/officeDocument/2006/relationships/tags" Target="../tags/tag362.xml"/><Relationship Id="rId2" Type="http://schemas.openxmlformats.org/officeDocument/2006/relationships/tags" Target="../tags/tag357.xml"/><Relationship Id="rId16" Type="http://schemas.openxmlformats.org/officeDocument/2006/relationships/tags" Target="../tags/tag371.xml"/><Relationship Id="rId29" Type="http://schemas.openxmlformats.org/officeDocument/2006/relationships/tags" Target="../tags/tag384.xml"/><Relationship Id="rId11" Type="http://schemas.openxmlformats.org/officeDocument/2006/relationships/tags" Target="../tags/tag366.xml"/><Relationship Id="rId24" Type="http://schemas.openxmlformats.org/officeDocument/2006/relationships/tags" Target="../tags/tag379.xml"/><Relationship Id="rId32" Type="http://schemas.openxmlformats.org/officeDocument/2006/relationships/tags" Target="../tags/tag387.xml"/><Relationship Id="rId37" Type="http://schemas.openxmlformats.org/officeDocument/2006/relationships/tags" Target="../tags/tag392.xml"/><Relationship Id="rId40" Type="http://schemas.openxmlformats.org/officeDocument/2006/relationships/image" Target="../media/image63.png"/><Relationship Id="rId45" Type="http://schemas.openxmlformats.org/officeDocument/2006/relationships/image" Target="../media/image67.svg"/><Relationship Id="rId53" Type="http://schemas.openxmlformats.org/officeDocument/2006/relationships/image" Target="../media/image75.png"/><Relationship Id="rId58" Type="http://schemas.openxmlformats.org/officeDocument/2006/relationships/image" Target="../media/image80.svg"/><Relationship Id="rId5" Type="http://schemas.openxmlformats.org/officeDocument/2006/relationships/tags" Target="../tags/tag360.xml"/><Relationship Id="rId61" Type="http://schemas.openxmlformats.org/officeDocument/2006/relationships/image" Target="../media/image44.png"/><Relationship Id="rId19" Type="http://schemas.openxmlformats.org/officeDocument/2006/relationships/tags" Target="../tags/tag374.xml"/><Relationship Id="rId14" Type="http://schemas.openxmlformats.org/officeDocument/2006/relationships/tags" Target="../tags/tag369.xml"/><Relationship Id="rId22" Type="http://schemas.openxmlformats.org/officeDocument/2006/relationships/tags" Target="../tags/tag377.xml"/><Relationship Id="rId27" Type="http://schemas.openxmlformats.org/officeDocument/2006/relationships/tags" Target="../tags/tag382.xml"/><Relationship Id="rId30" Type="http://schemas.openxmlformats.org/officeDocument/2006/relationships/tags" Target="../tags/tag385.xml"/><Relationship Id="rId35" Type="http://schemas.openxmlformats.org/officeDocument/2006/relationships/tags" Target="../tags/tag390.xml"/><Relationship Id="rId43" Type="http://schemas.openxmlformats.org/officeDocument/2006/relationships/image" Target="../media/image65.svg"/><Relationship Id="rId48" Type="http://schemas.openxmlformats.org/officeDocument/2006/relationships/image" Target="../media/image70.png"/><Relationship Id="rId56" Type="http://schemas.openxmlformats.org/officeDocument/2006/relationships/image" Target="../media/image78.svg"/><Relationship Id="rId8" Type="http://schemas.openxmlformats.org/officeDocument/2006/relationships/tags" Target="../tags/tag363.xml"/><Relationship Id="rId51" Type="http://schemas.openxmlformats.org/officeDocument/2006/relationships/image" Target="../media/image73.png"/><Relationship Id="rId3" Type="http://schemas.openxmlformats.org/officeDocument/2006/relationships/tags" Target="../tags/tag358.xml"/><Relationship Id="rId12" Type="http://schemas.openxmlformats.org/officeDocument/2006/relationships/tags" Target="../tags/tag367.xml"/><Relationship Id="rId17" Type="http://schemas.openxmlformats.org/officeDocument/2006/relationships/tags" Target="../tags/tag372.xml"/><Relationship Id="rId25" Type="http://schemas.openxmlformats.org/officeDocument/2006/relationships/tags" Target="../tags/tag380.xml"/><Relationship Id="rId33" Type="http://schemas.openxmlformats.org/officeDocument/2006/relationships/tags" Target="../tags/tag388.xml"/><Relationship Id="rId38" Type="http://schemas.openxmlformats.org/officeDocument/2006/relationships/slideLayout" Target="../slideLayouts/slideLayout2.xml"/><Relationship Id="rId46" Type="http://schemas.openxmlformats.org/officeDocument/2006/relationships/image" Target="../media/image68.png"/><Relationship Id="rId59" Type="http://schemas.openxmlformats.org/officeDocument/2006/relationships/image" Target="../media/image39.png"/><Relationship Id="rId20" Type="http://schemas.openxmlformats.org/officeDocument/2006/relationships/tags" Target="../tags/tag375.xml"/><Relationship Id="rId41" Type="http://schemas.openxmlformats.org/officeDocument/2006/relationships/image" Target="../media/image46.png"/><Relationship Id="rId54" Type="http://schemas.openxmlformats.org/officeDocument/2006/relationships/image" Target="../media/image76.svg"/><Relationship Id="rId62" Type="http://schemas.openxmlformats.org/officeDocument/2006/relationships/image" Target="../media/image43.png"/><Relationship Id="rId1" Type="http://schemas.openxmlformats.org/officeDocument/2006/relationships/tags" Target="../tags/tag356.xml"/><Relationship Id="rId6" Type="http://schemas.openxmlformats.org/officeDocument/2006/relationships/tags" Target="../tags/tag361.xml"/><Relationship Id="rId15" Type="http://schemas.openxmlformats.org/officeDocument/2006/relationships/tags" Target="../tags/tag370.xml"/><Relationship Id="rId23" Type="http://schemas.openxmlformats.org/officeDocument/2006/relationships/tags" Target="../tags/tag378.xml"/><Relationship Id="rId28" Type="http://schemas.openxmlformats.org/officeDocument/2006/relationships/tags" Target="../tags/tag383.xml"/><Relationship Id="rId36" Type="http://schemas.openxmlformats.org/officeDocument/2006/relationships/tags" Target="../tags/tag391.xml"/><Relationship Id="rId49" Type="http://schemas.openxmlformats.org/officeDocument/2006/relationships/image" Target="../media/image71.svg"/><Relationship Id="rId57" Type="http://schemas.openxmlformats.org/officeDocument/2006/relationships/image" Target="../media/image79.png"/><Relationship Id="rId10" Type="http://schemas.openxmlformats.org/officeDocument/2006/relationships/tags" Target="../tags/tag365.xml"/><Relationship Id="rId31" Type="http://schemas.openxmlformats.org/officeDocument/2006/relationships/tags" Target="../tags/tag386.xml"/><Relationship Id="rId44" Type="http://schemas.openxmlformats.org/officeDocument/2006/relationships/image" Target="../media/image66.png"/><Relationship Id="rId52" Type="http://schemas.openxmlformats.org/officeDocument/2006/relationships/image" Target="../media/image74.svg"/><Relationship Id="rId60" Type="http://schemas.openxmlformats.org/officeDocument/2006/relationships/image" Target="../media/image40.png"/><Relationship Id="rId4" Type="http://schemas.openxmlformats.org/officeDocument/2006/relationships/tags" Target="../tags/tag359.xml"/><Relationship Id="rId9" Type="http://schemas.openxmlformats.org/officeDocument/2006/relationships/tags" Target="../tags/tag36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400.xml"/><Relationship Id="rId13" Type="http://schemas.openxmlformats.org/officeDocument/2006/relationships/notesSlide" Target="../notesSlides/notesSlide11.xml"/><Relationship Id="rId3" Type="http://schemas.openxmlformats.org/officeDocument/2006/relationships/tags" Target="../tags/tag395.xml"/><Relationship Id="rId7" Type="http://schemas.openxmlformats.org/officeDocument/2006/relationships/tags" Target="../tags/tag399.xml"/><Relationship Id="rId12" Type="http://schemas.openxmlformats.org/officeDocument/2006/relationships/slideLayout" Target="../slideLayouts/slideLayout2.xml"/><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tags" Target="../tags/tag398.xml"/><Relationship Id="rId11" Type="http://schemas.openxmlformats.org/officeDocument/2006/relationships/tags" Target="../tags/tag403.xml"/><Relationship Id="rId5" Type="http://schemas.openxmlformats.org/officeDocument/2006/relationships/tags" Target="../tags/tag397.xml"/><Relationship Id="rId10" Type="http://schemas.openxmlformats.org/officeDocument/2006/relationships/tags" Target="../tags/tag402.xml"/><Relationship Id="rId4" Type="http://schemas.openxmlformats.org/officeDocument/2006/relationships/tags" Target="../tags/tag396.xml"/><Relationship Id="rId9" Type="http://schemas.openxmlformats.org/officeDocument/2006/relationships/tags" Target="../tags/tag401.xml"/><Relationship Id="rId14" Type="http://schemas.openxmlformats.org/officeDocument/2006/relationships/image" Target="../media/image81.png"/></Relationships>
</file>

<file path=ppt/slides/_rels/slide25.xml.rels><?xml version="1.0" encoding="UTF-8" standalone="yes"?>
<Relationships xmlns="http://schemas.openxmlformats.org/package/2006/relationships"><Relationship Id="rId13" Type="http://schemas.openxmlformats.org/officeDocument/2006/relationships/tags" Target="../tags/tag416.xml"/><Relationship Id="rId18" Type="http://schemas.openxmlformats.org/officeDocument/2006/relationships/tags" Target="../tags/tag421.xml"/><Relationship Id="rId26" Type="http://schemas.openxmlformats.org/officeDocument/2006/relationships/tags" Target="../tags/tag429.xml"/><Relationship Id="rId3" Type="http://schemas.openxmlformats.org/officeDocument/2006/relationships/tags" Target="../tags/tag406.xml"/><Relationship Id="rId21" Type="http://schemas.openxmlformats.org/officeDocument/2006/relationships/tags" Target="../tags/tag424.xml"/><Relationship Id="rId34" Type="http://schemas.openxmlformats.org/officeDocument/2006/relationships/image" Target="../media/image87.png"/><Relationship Id="rId7" Type="http://schemas.openxmlformats.org/officeDocument/2006/relationships/tags" Target="../tags/tag410.xml"/><Relationship Id="rId12" Type="http://schemas.openxmlformats.org/officeDocument/2006/relationships/tags" Target="../tags/tag415.xml"/><Relationship Id="rId17" Type="http://schemas.openxmlformats.org/officeDocument/2006/relationships/tags" Target="../tags/tag420.xml"/><Relationship Id="rId25" Type="http://schemas.openxmlformats.org/officeDocument/2006/relationships/tags" Target="../tags/tag428.xml"/><Relationship Id="rId33" Type="http://schemas.openxmlformats.org/officeDocument/2006/relationships/image" Target="../media/image86.png"/><Relationship Id="rId2" Type="http://schemas.openxmlformats.org/officeDocument/2006/relationships/tags" Target="../tags/tag405.xml"/><Relationship Id="rId16" Type="http://schemas.openxmlformats.org/officeDocument/2006/relationships/tags" Target="../tags/tag419.xml"/><Relationship Id="rId20" Type="http://schemas.openxmlformats.org/officeDocument/2006/relationships/tags" Target="../tags/tag423.xml"/><Relationship Id="rId29" Type="http://schemas.openxmlformats.org/officeDocument/2006/relationships/image" Target="../media/image82.png"/><Relationship Id="rId1" Type="http://schemas.openxmlformats.org/officeDocument/2006/relationships/tags" Target="../tags/tag404.xml"/><Relationship Id="rId6" Type="http://schemas.openxmlformats.org/officeDocument/2006/relationships/tags" Target="../tags/tag409.xml"/><Relationship Id="rId11" Type="http://schemas.openxmlformats.org/officeDocument/2006/relationships/tags" Target="../tags/tag414.xml"/><Relationship Id="rId24" Type="http://schemas.openxmlformats.org/officeDocument/2006/relationships/tags" Target="../tags/tag427.xml"/><Relationship Id="rId32" Type="http://schemas.openxmlformats.org/officeDocument/2006/relationships/image" Target="../media/image85.png"/><Relationship Id="rId5" Type="http://schemas.openxmlformats.org/officeDocument/2006/relationships/tags" Target="../tags/tag408.xml"/><Relationship Id="rId15" Type="http://schemas.openxmlformats.org/officeDocument/2006/relationships/tags" Target="../tags/tag418.xml"/><Relationship Id="rId23" Type="http://schemas.openxmlformats.org/officeDocument/2006/relationships/tags" Target="../tags/tag426.xml"/><Relationship Id="rId28" Type="http://schemas.openxmlformats.org/officeDocument/2006/relationships/notesSlide" Target="../notesSlides/notesSlide12.xml"/><Relationship Id="rId10" Type="http://schemas.openxmlformats.org/officeDocument/2006/relationships/tags" Target="../tags/tag413.xml"/><Relationship Id="rId19" Type="http://schemas.openxmlformats.org/officeDocument/2006/relationships/tags" Target="../tags/tag422.xml"/><Relationship Id="rId31" Type="http://schemas.openxmlformats.org/officeDocument/2006/relationships/image" Target="../media/image84.png"/><Relationship Id="rId4" Type="http://schemas.openxmlformats.org/officeDocument/2006/relationships/tags" Target="../tags/tag407.xml"/><Relationship Id="rId9" Type="http://schemas.openxmlformats.org/officeDocument/2006/relationships/tags" Target="../tags/tag412.xml"/><Relationship Id="rId14" Type="http://schemas.openxmlformats.org/officeDocument/2006/relationships/tags" Target="../tags/tag417.xml"/><Relationship Id="rId22" Type="http://schemas.openxmlformats.org/officeDocument/2006/relationships/tags" Target="../tags/tag425.xml"/><Relationship Id="rId27" Type="http://schemas.openxmlformats.org/officeDocument/2006/relationships/slideLayout" Target="../slideLayouts/slideLayout2.xml"/><Relationship Id="rId30" Type="http://schemas.openxmlformats.org/officeDocument/2006/relationships/image" Target="../media/image83.png"/><Relationship Id="rId35" Type="http://schemas.openxmlformats.org/officeDocument/2006/relationships/image" Target="../media/image88.png"/><Relationship Id="rId8" Type="http://schemas.openxmlformats.org/officeDocument/2006/relationships/tags" Target="../tags/tag411.xml"/></Relationships>
</file>

<file path=ppt/slides/_rels/slide26.xml.rels><?xml version="1.0" encoding="UTF-8" standalone="yes"?>
<Relationships xmlns="http://schemas.openxmlformats.org/package/2006/relationships"><Relationship Id="rId13" Type="http://schemas.openxmlformats.org/officeDocument/2006/relationships/tags" Target="../tags/tag442.xml"/><Relationship Id="rId18" Type="http://schemas.openxmlformats.org/officeDocument/2006/relationships/tags" Target="../tags/tag447.xml"/><Relationship Id="rId26" Type="http://schemas.openxmlformats.org/officeDocument/2006/relationships/tags" Target="../tags/tag455.xml"/><Relationship Id="rId3" Type="http://schemas.openxmlformats.org/officeDocument/2006/relationships/tags" Target="../tags/tag432.xml"/><Relationship Id="rId21" Type="http://schemas.openxmlformats.org/officeDocument/2006/relationships/tags" Target="../tags/tag450.xml"/><Relationship Id="rId34" Type="http://schemas.openxmlformats.org/officeDocument/2006/relationships/image" Target="../media/image87.png"/><Relationship Id="rId7" Type="http://schemas.openxmlformats.org/officeDocument/2006/relationships/tags" Target="../tags/tag436.xml"/><Relationship Id="rId12" Type="http://schemas.openxmlformats.org/officeDocument/2006/relationships/tags" Target="../tags/tag441.xml"/><Relationship Id="rId17" Type="http://schemas.openxmlformats.org/officeDocument/2006/relationships/tags" Target="../tags/tag446.xml"/><Relationship Id="rId25" Type="http://schemas.openxmlformats.org/officeDocument/2006/relationships/tags" Target="../tags/tag454.xml"/><Relationship Id="rId33" Type="http://schemas.openxmlformats.org/officeDocument/2006/relationships/image" Target="../media/image86.png"/><Relationship Id="rId2" Type="http://schemas.openxmlformats.org/officeDocument/2006/relationships/tags" Target="../tags/tag431.xml"/><Relationship Id="rId16" Type="http://schemas.openxmlformats.org/officeDocument/2006/relationships/tags" Target="../tags/tag445.xml"/><Relationship Id="rId20" Type="http://schemas.openxmlformats.org/officeDocument/2006/relationships/tags" Target="../tags/tag449.xml"/><Relationship Id="rId29" Type="http://schemas.openxmlformats.org/officeDocument/2006/relationships/image" Target="../media/image82.png"/><Relationship Id="rId1" Type="http://schemas.openxmlformats.org/officeDocument/2006/relationships/tags" Target="../tags/tag430.xml"/><Relationship Id="rId6" Type="http://schemas.openxmlformats.org/officeDocument/2006/relationships/tags" Target="../tags/tag435.xml"/><Relationship Id="rId11" Type="http://schemas.openxmlformats.org/officeDocument/2006/relationships/tags" Target="../tags/tag440.xml"/><Relationship Id="rId24" Type="http://schemas.openxmlformats.org/officeDocument/2006/relationships/tags" Target="../tags/tag453.xml"/><Relationship Id="rId32" Type="http://schemas.openxmlformats.org/officeDocument/2006/relationships/image" Target="../media/image85.png"/><Relationship Id="rId5" Type="http://schemas.openxmlformats.org/officeDocument/2006/relationships/tags" Target="../tags/tag434.xml"/><Relationship Id="rId15" Type="http://schemas.openxmlformats.org/officeDocument/2006/relationships/tags" Target="../tags/tag444.xml"/><Relationship Id="rId23" Type="http://schemas.openxmlformats.org/officeDocument/2006/relationships/tags" Target="../tags/tag452.xml"/><Relationship Id="rId28" Type="http://schemas.openxmlformats.org/officeDocument/2006/relationships/notesSlide" Target="../notesSlides/notesSlide13.xml"/><Relationship Id="rId10" Type="http://schemas.openxmlformats.org/officeDocument/2006/relationships/tags" Target="../tags/tag439.xml"/><Relationship Id="rId19" Type="http://schemas.openxmlformats.org/officeDocument/2006/relationships/tags" Target="../tags/tag448.xml"/><Relationship Id="rId31" Type="http://schemas.openxmlformats.org/officeDocument/2006/relationships/image" Target="../media/image84.png"/><Relationship Id="rId4" Type="http://schemas.openxmlformats.org/officeDocument/2006/relationships/tags" Target="../tags/tag433.xml"/><Relationship Id="rId9" Type="http://schemas.openxmlformats.org/officeDocument/2006/relationships/tags" Target="../tags/tag438.xml"/><Relationship Id="rId14" Type="http://schemas.openxmlformats.org/officeDocument/2006/relationships/tags" Target="../tags/tag443.xml"/><Relationship Id="rId22" Type="http://schemas.openxmlformats.org/officeDocument/2006/relationships/tags" Target="../tags/tag451.xml"/><Relationship Id="rId27" Type="http://schemas.openxmlformats.org/officeDocument/2006/relationships/slideLayout" Target="../slideLayouts/slideLayout2.xml"/><Relationship Id="rId30" Type="http://schemas.openxmlformats.org/officeDocument/2006/relationships/image" Target="../media/image83.png"/><Relationship Id="rId35" Type="http://schemas.openxmlformats.org/officeDocument/2006/relationships/image" Target="../media/image88.png"/><Relationship Id="rId8" Type="http://schemas.openxmlformats.org/officeDocument/2006/relationships/tags" Target="../tags/tag437.xml"/></Relationships>
</file>

<file path=ppt/slides/_rels/slide27.xml.rels><?xml version="1.0" encoding="UTF-8" standalone="yes"?>
<Relationships xmlns="http://schemas.openxmlformats.org/package/2006/relationships"><Relationship Id="rId8" Type="http://schemas.openxmlformats.org/officeDocument/2006/relationships/tags" Target="../tags/tag463.xml"/><Relationship Id="rId3" Type="http://schemas.openxmlformats.org/officeDocument/2006/relationships/tags" Target="../tags/tag458.xml"/><Relationship Id="rId7" Type="http://schemas.openxmlformats.org/officeDocument/2006/relationships/tags" Target="../tags/tag462.xml"/><Relationship Id="rId12" Type="http://schemas.openxmlformats.org/officeDocument/2006/relationships/image" Target="../media/image89.png"/><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tags" Target="../tags/tag461.xml"/><Relationship Id="rId11" Type="http://schemas.openxmlformats.org/officeDocument/2006/relationships/notesSlide" Target="../notesSlides/notesSlide14.xml"/><Relationship Id="rId5" Type="http://schemas.openxmlformats.org/officeDocument/2006/relationships/tags" Target="../tags/tag460.xml"/><Relationship Id="rId10" Type="http://schemas.openxmlformats.org/officeDocument/2006/relationships/slideLayout" Target="../slideLayouts/slideLayout2.xml"/><Relationship Id="rId4" Type="http://schemas.openxmlformats.org/officeDocument/2006/relationships/tags" Target="../tags/tag459.xml"/><Relationship Id="rId9" Type="http://schemas.openxmlformats.org/officeDocument/2006/relationships/tags" Target="../tags/tag464.xml"/></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67.xml"/><Relationship Id="rId7" Type="http://schemas.openxmlformats.org/officeDocument/2006/relationships/notesSlide" Target="../notesSlides/notesSlide15.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slideLayout" Target="../slideLayouts/slideLayout7.xml"/><Relationship Id="rId5" Type="http://schemas.openxmlformats.org/officeDocument/2006/relationships/tags" Target="../tags/tag469.xml"/><Relationship Id="rId4" Type="http://schemas.openxmlformats.org/officeDocument/2006/relationships/tags" Target="../tags/tag468.xml"/><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70.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2.xml"/><Relationship Id="rId7" Type="http://schemas.openxmlformats.org/officeDocument/2006/relationships/image" Target="../media/image2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26" Type="http://schemas.openxmlformats.org/officeDocument/2006/relationships/image" Target="../media/image25.png"/><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5" Type="http://schemas.openxmlformats.org/officeDocument/2006/relationships/image" Target="../media/image24.png"/><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image" Target="../media/image23.png"/><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notesSlide" Target="../notesSlides/notesSlide4.xml"/><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tags" Target="../tags/tag62.xml"/><Relationship Id="rId3" Type="http://schemas.openxmlformats.org/officeDocument/2006/relationships/tags" Target="../tags/tag39.xml"/><Relationship Id="rId21" Type="http://schemas.openxmlformats.org/officeDocument/2006/relationships/tags" Target="../tags/tag57.xml"/><Relationship Id="rId34" Type="http://schemas.openxmlformats.org/officeDocument/2006/relationships/image" Target="../media/image33.png"/><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tags" Target="../tags/tag61.xml"/><Relationship Id="rId33" Type="http://schemas.openxmlformats.org/officeDocument/2006/relationships/image" Target="../media/image32.png"/><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29"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tags" Target="../tags/tag60.xml"/><Relationship Id="rId32" Type="http://schemas.openxmlformats.org/officeDocument/2006/relationships/image" Target="../media/image31.svg"/><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tags" Target="../tags/tag59.xml"/><Relationship Id="rId28" Type="http://schemas.openxmlformats.org/officeDocument/2006/relationships/tags" Target="../tags/tag64.xml"/><Relationship Id="rId10" Type="http://schemas.openxmlformats.org/officeDocument/2006/relationships/tags" Target="../tags/tag46.xml"/><Relationship Id="rId19" Type="http://schemas.openxmlformats.org/officeDocument/2006/relationships/tags" Target="../tags/tag55.xml"/><Relationship Id="rId31" Type="http://schemas.openxmlformats.org/officeDocument/2006/relationships/image" Target="../media/image30.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 Id="rId27" Type="http://schemas.openxmlformats.org/officeDocument/2006/relationships/tags" Target="../tags/tag63.xml"/><Relationship Id="rId30" Type="http://schemas.openxmlformats.org/officeDocument/2006/relationships/image" Target="../media/image29.png"/><Relationship Id="rId8" Type="http://schemas.openxmlformats.org/officeDocument/2006/relationships/tags" Target="../tags/tag44.xml"/></Relationships>
</file>

<file path=ppt/slides/_rels/slide9.xml.rels><?xml version="1.0" encoding="UTF-8" standalone="yes"?>
<Relationships xmlns="http://schemas.openxmlformats.org/package/2006/relationships"><Relationship Id="rId13" Type="http://schemas.openxmlformats.org/officeDocument/2006/relationships/tags" Target="../tags/tag77.xml"/><Relationship Id="rId18" Type="http://schemas.openxmlformats.org/officeDocument/2006/relationships/tags" Target="../tags/tag82.xml"/><Relationship Id="rId26" Type="http://schemas.openxmlformats.org/officeDocument/2006/relationships/tags" Target="../tags/tag90.xml"/><Relationship Id="rId39" Type="http://schemas.openxmlformats.org/officeDocument/2006/relationships/tags" Target="../tags/tag103.xml"/><Relationship Id="rId21" Type="http://schemas.openxmlformats.org/officeDocument/2006/relationships/tags" Target="../tags/tag85.xml"/><Relationship Id="rId34" Type="http://schemas.openxmlformats.org/officeDocument/2006/relationships/tags" Target="../tags/tag98.xml"/><Relationship Id="rId42" Type="http://schemas.openxmlformats.org/officeDocument/2006/relationships/tags" Target="../tags/tag106.xml"/><Relationship Id="rId47" Type="http://schemas.openxmlformats.org/officeDocument/2006/relationships/image" Target="../media/image37.png"/><Relationship Id="rId50" Type="http://schemas.openxmlformats.org/officeDocument/2006/relationships/image" Target="../media/image40.png"/><Relationship Id="rId7" Type="http://schemas.openxmlformats.org/officeDocument/2006/relationships/tags" Target="../tags/tag71.xml"/><Relationship Id="rId2" Type="http://schemas.openxmlformats.org/officeDocument/2006/relationships/tags" Target="../tags/tag66.xml"/><Relationship Id="rId16" Type="http://schemas.openxmlformats.org/officeDocument/2006/relationships/tags" Target="../tags/tag80.xml"/><Relationship Id="rId29" Type="http://schemas.openxmlformats.org/officeDocument/2006/relationships/tags" Target="../tags/tag93.xml"/><Relationship Id="rId11" Type="http://schemas.openxmlformats.org/officeDocument/2006/relationships/tags" Target="../tags/tag75.xml"/><Relationship Id="rId24" Type="http://schemas.openxmlformats.org/officeDocument/2006/relationships/tags" Target="../tags/tag88.xml"/><Relationship Id="rId32" Type="http://schemas.openxmlformats.org/officeDocument/2006/relationships/tags" Target="../tags/tag96.xml"/><Relationship Id="rId37" Type="http://schemas.openxmlformats.org/officeDocument/2006/relationships/tags" Target="../tags/tag101.xml"/><Relationship Id="rId40" Type="http://schemas.openxmlformats.org/officeDocument/2006/relationships/tags" Target="../tags/tag104.xml"/><Relationship Id="rId45" Type="http://schemas.openxmlformats.org/officeDocument/2006/relationships/image" Target="../media/image35.svg"/><Relationship Id="rId53" Type="http://schemas.openxmlformats.org/officeDocument/2006/relationships/image" Target="../media/image43.png"/><Relationship Id="rId5" Type="http://schemas.openxmlformats.org/officeDocument/2006/relationships/tags" Target="../tags/tag69.xml"/><Relationship Id="rId10" Type="http://schemas.openxmlformats.org/officeDocument/2006/relationships/tags" Target="../tags/tag74.xml"/><Relationship Id="rId19" Type="http://schemas.openxmlformats.org/officeDocument/2006/relationships/tags" Target="../tags/tag83.xml"/><Relationship Id="rId31" Type="http://schemas.openxmlformats.org/officeDocument/2006/relationships/tags" Target="../tags/tag95.xml"/><Relationship Id="rId44" Type="http://schemas.openxmlformats.org/officeDocument/2006/relationships/image" Target="../media/image34.png"/><Relationship Id="rId52" Type="http://schemas.openxmlformats.org/officeDocument/2006/relationships/image" Target="../media/image42.png"/><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 Id="rId22" Type="http://schemas.openxmlformats.org/officeDocument/2006/relationships/tags" Target="../tags/tag86.xml"/><Relationship Id="rId27" Type="http://schemas.openxmlformats.org/officeDocument/2006/relationships/tags" Target="../tags/tag91.xml"/><Relationship Id="rId30" Type="http://schemas.openxmlformats.org/officeDocument/2006/relationships/tags" Target="../tags/tag94.xml"/><Relationship Id="rId35" Type="http://schemas.openxmlformats.org/officeDocument/2006/relationships/tags" Target="../tags/tag99.xml"/><Relationship Id="rId43" Type="http://schemas.openxmlformats.org/officeDocument/2006/relationships/slideLayout" Target="../slideLayouts/slideLayout2.xml"/><Relationship Id="rId48" Type="http://schemas.openxmlformats.org/officeDocument/2006/relationships/image" Target="../media/image38.png"/><Relationship Id="rId8" Type="http://schemas.openxmlformats.org/officeDocument/2006/relationships/tags" Target="../tags/tag72.xml"/><Relationship Id="rId51" Type="http://schemas.openxmlformats.org/officeDocument/2006/relationships/image" Target="../media/image41.jpeg"/><Relationship Id="rId3" Type="http://schemas.openxmlformats.org/officeDocument/2006/relationships/tags" Target="../tags/tag67.xml"/><Relationship Id="rId12" Type="http://schemas.openxmlformats.org/officeDocument/2006/relationships/tags" Target="../tags/tag76.xml"/><Relationship Id="rId17" Type="http://schemas.openxmlformats.org/officeDocument/2006/relationships/tags" Target="../tags/tag81.xml"/><Relationship Id="rId25" Type="http://schemas.openxmlformats.org/officeDocument/2006/relationships/tags" Target="../tags/tag89.xml"/><Relationship Id="rId33" Type="http://schemas.openxmlformats.org/officeDocument/2006/relationships/tags" Target="../tags/tag97.xml"/><Relationship Id="rId38" Type="http://schemas.openxmlformats.org/officeDocument/2006/relationships/tags" Target="../tags/tag102.xml"/><Relationship Id="rId46" Type="http://schemas.openxmlformats.org/officeDocument/2006/relationships/image" Target="../media/image36.png"/><Relationship Id="rId20" Type="http://schemas.openxmlformats.org/officeDocument/2006/relationships/tags" Target="../tags/tag84.xml"/><Relationship Id="rId41" Type="http://schemas.openxmlformats.org/officeDocument/2006/relationships/tags" Target="../tags/tag105.xml"/><Relationship Id="rId54" Type="http://schemas.openxmlformats.org/officeDocument/2006/relationships/image" Target="../media/image44.png"/><Relationship Id="rId1" Type="http://schemas.openxmlformats.org/officeDocument/2006/relationships/tags" Target="../tags/tag65.xml"/><Relationship Id="rId6" Type="http://schemas.openxmlformats.org/officeDocument/2006/relationships/tags" Target="../tags/tag70.xml"/><Relationship Id="rId15" Type="http://schemas.openxmlformats.org/officeDocument/2006/relationships/tags" Target="../tags/tag79.xml"/><Relationship Id="rId23" Type="http://schemas.openxmlformats.org/officeDocument/2006/relationships/tags" Target="../tags/tag87.xml"/><Relationship Id="rId28" Type="http://schemas.openxmlformats.org/officeDocument/2006/relationships/tags" Target="../tags/tag92.xml"/><Relationship Id="rId36" Type="http://schemas.openxmlformats.org/officeDocument/2006/relationships/tags" Target="../tags/tag100.xml"/><Relationship Id="rId4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743184" y="2492296"/>
            <a:ext cx="6268370" cy="488150"/>
          </a:xfrm>
        </p:spPr>
        <p:txBody>
          <a:bodyPr>
            <a:noAutofit/>
          </a:bodyPr>
          <a:lstStyle/>
          <a:p>
            <a:pPr algn="ctr"/>
            <a:r>
              <a:rPr sz="3500" dirty="0"/>
              <a:t>云电脑教育场景解决方案</a:t>
            </a:r>
            <a:endParaRPr lang="en-US" altLang="zh-CN" sz="3500" dirty="0"/>
          </a:p>
        </p:txBody>
      </p:sp>
      <p:pic>
        <p:nvPicPr>
          <p:cNvPr id="6" name="图片 5" descr="资源 1@4x"/>
          <p:cNvPicPr>
            <a:picLocks noChangeAspect="1"/>
          </p:cNvPicPr>
          <p:nvPr userDrawn="1"/>
        </p:nvPicPr>
        <p:blipFill>
          <a:blip r:embed="rId3"/>
          <a:stretch>
            <a:fillRect/>
          </a:stretch>
        </p:blipFill>
        <p:spPr>
          <a:xfrm>
            <a:off x="935987" y="5182114"/>
            <a:ext cx="2715788" cy="393645"/>
          </a:xfrm>
          <a:prstGeom prst="rect">
            <a:avLst/>
          </a:prstGeom>
        </p:spPr>
      </p:pic>
      <p:pic>
        <p:nvPicPr>
          <p:cNvPr id="5" name="图片 4" descr="logo6"/>
          <p:cNvPicPr>
            <a:picLocks noChangeAspect="1"/>
          </p:cNvPicPr>
          <p:nvPr/>
        </p:nvPicPr>
        <p:blipFill>
          <a:blip r:embed="rId4"/>
          <a:stretch>
            <a:fillRect/>
          </a:stretch>
        </p:blipFill>
        <p:spPr>
          <a:xfrm>
            <a:off x="0" y="-22225"/>
            <a:ext cx="2214880" cy="1245870"/>
          </a:xfrm>
          <a:prstGeom prst="rect">
            <a:avLst/>
          </a:prstGeom>
        </p:spPr>
      </p:pic>
      <p:sp>
        <p:nvSpPr>
          <p:cNvPr id="2" name="矩形 1"/>
          <p:cNvSpPr/>
          <p:nvPr/>
        </p:nvSpPr>
        <p:spPr>
          <a:xfrm>
            <a:off x="4110105" y="3785680"/>
            <a:ext cx="2999105" cy="499624"/>
          </a:xfrm>
          <a:prstGeom prst="rect">
            <a:avLst/>
          </a:prstGeom>
        </p:spPr>
        <p:txBody>
          <a:bodyPr wrap="square">
            <a:spAutoFit/>
          </a:bodyPr>
          <a:lstStyle/>
          <a:p>
            <a:pPr algn="ctr">
              <a:lnSpc>
                <a:spcPct val="150000"/>
              </a:lnSpc>
              <a:defRPr/>
            </a:pPr>
            <a:r>
              <a:rPr lang="zh-CN" altLang="en-US" sz="2000" b="1" dirty="0">
                <a:solidFill>
                  <a:srgbClr val="0070C0"/>
                </a:solidFill>
                <a:latin typeface="微软雅黑" panose="020B0503020204020204" charset="-122"/>
                <a:ea typeface="微软雅黑" panose="020B0503020204020204" charset="-122"/>
                <a:cs typeface="+mn-ea"/>
              </a:rPr>
              <a:t>中国移动云能力中心  </a:t>
            </a:r>
          </a:p>
        </p:txBody>
      </p:sp>
    </p:spTree>
  </p:cSld>
  <p:clrMapOvr>
    <a:masterClrMapping/>
  </p:clrMapOvr>
  <p:transition spd="slow" advTm="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圆角矩形 12"/>
          <p:cNvSpPr/>
          <p:nvPr>
            <p:custDataLst>
              <p:tags r:id="rId1"/>
            </p:custDataLst>
          </p:nvPr>
        </p:nvSpPr>
        <p:spPr>
          <a:xfrm>
            <a:off x="5579110" y="1790065"/>
            <a:ext cx="5461635" cy="4824730"/>
          </a:xfrm>
          <a:prstGeom prst="roundRect">
            <a:avLst>
              <a:gd name="adj" fmla="val 4885"/>
            </a:avLst>
          </a:prstGeom>
          <a:gradFill>
            <a:gsLst>
              <a:gs pos="0">
                <a:srgbClr val="FFFFFF"/>
              </a:gs>
              <a:gs pos="100000">
                <a:srgbClr val="FFFFFF">
                  <a:alpha val="58999"/>
                </a:srgbClr>
              </a:gs>
            </a:gsLst>
          </a:gradFill>
          <a:ln w="12700">
            <a:solidFill>
              <a:srgbClr val="0574F5">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sz="1050" dirty="0"/>
          </a:p>
        </p:txBody>
      </p:sp>
      <p:sp>
        <p:nvSpPr>
          <p:cNvPr id="8" name="文本占位符 7"/>
          <p:cNvSpPr>
            <a:spLocks noGrp="1"/>
          </p:cNvSpPr>
          <p:nvPr>
            <p:ph type="body" sz="quarter" idx="10"/>
          </p:nvPr>
        </p:nvSpPr>
        <p:spPr>
          <a:xfrm>
            <a:off x="730885" y="153988"/>
            <a:ext cx="9053195" cy="460375"/>
          </a:xfrm>
        </p:spPr>
        <p:txBody>
          <a:bodyPr wrap="square"/>
          <a:lstStyle/>
          <a:p>
            <a:r>
              <a:rPr sz="2400">
                <a:sym typeface="+mn-ea"/>
              </a:rPr>
              <a:t>方案</a:t>
            </a:r>
            <a:r>
              <a:rPr lang="en-US" altLang="zh-CN" sz="2400">
                <a:sym typeface="+mn-ea"/>
              </a:rPr>
              <a:t>2</a:t>
            </a:r>
            <a:r>
              <a:rPr sz="2400">
                <a:sym typeface="+mn-ea"/>
              </a:rPr>
              <a:t>：云电</a:t>
            </a:r>
            <a:r>
              <a:rPr sz="2400">
                <a:solidFill>
                  <a:srgbClr val="0085D0"/>
                </a:solidFill>
                <a:sym typeface="+mn-ea"/>
              </a:rPr>
              <a:t>脑</a:t>
            </a:r>
            <a:r>
              <a:rPr sz="2400">
                <a:sym typeface="+mn-ea"/>
              </a:rPr>
              <a:t>小站</a:t>
            </a:r>
            <a:r>
              <a:rPr lang="en-US" altLang="zh-CN" sz="2400">
                <a:sym typeface="+mn-ea"/>
              </a:rPr>
              <a:t> + </a:t>
            </a:r>
            <a:r>
              <a:rPr sz="2400">
                <a:sym typeface="+mn-ea"/>
              </a:rPr>
              <a:t>生态终端</a:t>
            </a:r>
            <a:r>
              <a:rPr lang="en-US" altLang="zh-CN" sz="2400">
                <a:sym typeface="+mn-ea"/>
              </a:rPr>
              <a:t>/</a:t>
            </a:r>
            <a:r>
              <a:rPr sz="2400">
                <a:sym typeface="+mn-ea"/>
              </a:rPr>
              <a:t>应用</a:t>
            </a:r>
            <a:endParaRPr lang="en-US" altLang="zh-CN" sz="2400"/>
          </a:p>
        </p:txBody>
      </p:sp>
      <p:sp>
        <p:nvSpPr>
          <p:cNvPr id="5" name="文本框 4"/>
          <p:cNvSpPr txBox="1"/>
          <p:nvPr>
            <p:custDataLst>
              <p:tags r:id="rId2"/>
            </p:custDataLst>
          </p:nvPr>
        </p:nvSpPr>
        <p:spPr bwMode="auto">
          <a:xfrm>
            <a:off x="257175" y="961390"/>
            <a:ext cx="11574780" cy="70612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lvl="0" indent="-285750" algn="l">
              <a:lnSpc>
                <a:spcPct val="150000"/>
              </a:lnSpc>
              <a:spcBef>
                <a:spcPts val="300"/>
              </a:spcBef>
              <a:buClrTx/>
              <a:buSzTx/>
              <a:buFont typeface="Wingdings" panose="05000000000000000000" charset="0"/>
              <a:buChar char="n"/>
            </a:pPr>
            <a:r>
              <a:rPr lang="en-US" altLang="zh-CN" sz="1600" b="1" dirty="0">
                <a:latin typeface="微软雅黑" panose="020B0503020204020204" charset="-122"/>
                <a:ea typeface="微软雅黑" panose="020B0503020204020204" charset="-122"/>
                <a:sym typeface="+mn-ea"/>
              </a:rPr>
              <a:t>融合</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云电脑小站、生态终端</a:t>
            </a:r>
            <a:r>
              <a:rPr lang="en-US" altLang="zh-CN"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应用</a:t>
            </a:r>
            <a:r>
              <a:rPr lang="en-US" altLang="zh-CN" sz="1600" b="1" dirty="0">
                <a:latin typeface="微软雅黑" panose="020B0503020204020204" charset="-122"/>
                <a:ea typeface="微软雅黑" panose="020B0503020204020204" charset="-122"/>
                <a:sym typeface="+mn-ea"/>
              </a:rPr>
              <a:t>，打造教育场景解决方案，</a:t>
            </a:r>
            <a:r>
              <a:rPr lang="zh-CN" altLang="en-US" sz="1600" b="1" dirty="0">
                <a:latin typeface="微软雅黑" panose="020B0503020204020204" charset="-122"/>
                <a:ea typeface="微软雅黑" panose="020B0503020204020204" charset="-122"/>
                <a:sym typeface="+mn-ea"/>
              </a:rPr>
              <a:t>可以为电教室提供一套</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支持私有化部署</a:t>
            </a:r>
            <a:r>
              <a:rPr lang="zh-CN" altLang="en-US" sz="1600" b="1" dirty="0">
                <a:latin typeface="微软雅黑" panose="020B0503020204020204" charset="-122"/>
                <a:ea typeface="微软雅黑" panose="020B0503020204020204" charset="-122"/>
                <a:sym typeface="+mn-ea"/>
              </a:rPr>
              <a:t>的电教室方案</a:t>
            </a:r>
            <a:r>
              <a:rPr lang="en-US" altLang="zh-CN" sz="1600" b="1" dirty="0">
                <a:latin typeface="微软雅黑" panose="020B0503020204020204" charset="-122"/>
                <a:ea typeface="微软雅黑" panose="020B0503020204020204" charset="-122"/>
                <a:sym typeface="+mn-ea"/>
              </a:rPr>
              <a:t>。</a:t>
            </a:r>
            <a:endParaRPr sz="1600" b="1" dirty="0">
              <a:latin typeface="微软雅黑" panose="020B0503020204020204" charset="-122"/>
              <a:ea typeface="微软雅黑" panose="020B0503020204020204" charset="-122"/>
              <a:sym typeface="+mn-ea"/>
            </a:endParaRPr>
          </a:p>
        </p:txBody>
      </p:sp>
      <p:grpSp>
        <p:nvGrpSpPr>
          <p:cNvPr id="139" name="组合 138"/>
          <p:cNvGrpSpPr/>
          <p:nvPr/>
        </p:nvGrpSpPr>
        <p:grpSpPr>
          <a:xfrm>
            <a:off x="5702300" y="4371340"/>
            <a:ext cx="1562100" cy="2129790"/>
            <a:chOff x="985" y="6900"/>
            <a:chExt cx="2460" cy="3354"/>
          </a:xfrm>
        </p:grpSpPr>
        <p:grpSp>
          <p:nvGrpSpPr>
            <p:cNvPr id="137" name="组合 136"/>
            <p:cNvGrpSpPr/>
            <p:nvPr/>
          </p:nvGrpSpPr>
          <p:grpSpPr>
            <a:xfrm>
              <a:off x="986" y="6900"/>
              <a:ext cx="2458" cy="2644"/>
              <a:chOff x="1151" y="6823"/>
              <a:chExt cx="2458" cy="2644"/>
            </a:xfrm>
          </p:grpSpPr>
          <p:sp>
            <p:nvSpPr>
              <p:cNvPr id="138" name="圆角矩形 137"/>
              <p:cNvSpPr/>
              <p:nvPr>
                <p:custDataLst>
                  <p:tags r:id="rId75"/>
                </p:custDataLst>
              </p:nvPr>
            </p:nvSpPr>
            <p:spPr>
              <a:xfrm>
                <a:off x="1151" y="6823"/>
                <a:ext cx="2458" cy="2645"/>
              </a:xfrm>
              <a:prstGeom prst="roundRect">
                <a:avLst>
                  <a:gd name="adj" fmla="val 6313"/>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140" name="组合 139"/>
              <p:cNvGrpSpPr/>
              <p:nvPr/>
            </p:nvGrpSpPr>
            <p:grpSpPr>
              <a:xfrm>
                <a:off x="1232" y="7431"/>
                <a:ext cx="2296" cy="1786"/>
                <a:chOff x="1234" y="7750"/>
                <a:chExt cx="2296" cy="1786"/>
              </a:xfrm>
            </p:grpSpPr>
            <p:grpSp>
              <p:nvGrpSpPr>
                <p:cNvPr id="241" name="组合 240"/>
                <p:cNvGrpSpPr/>
                <p:nvPr/>
              </p:nvGrpSpPr>
              <p:grpSpPr>
                <a:xfrm>
                  <a:off x="1234" y="7750"/>
                  <a:ext cx="1124" cy="804"/>
                  <a:chOff x="4163" y="6413"/>
                  <a:chExt cx="1378" cy="838"/>
                </a:xfrm>
              </p:grpSpPr>
              <p:pic>
                <p:nvPicPr>
                  <p:cNvPr id="242" name="图片 241" descr="电脑萤幕&#10;&#10;描述已自动生成"/>
                  <p:cNvPicPr>
                    <a:picLocks noChangeAspect="1"/>
                  </p:cNvPicPr>
                  <p:nvPr/>
                </p:nvPicPr>
                <p:blipFill>
                  <a:blip r:embed="rId78"/>
                  <a:stretch>
                    <a:fillRect/>
                  </a:stretch>
                </p:blipFill>
                <p:spPr>
                  <a:xfrm>
                    <a:off x="4163" y="6413"/>
                    <a:ext cx="1379" cy="839"/>
                  </a:xfrm>
                  <a:prstGeom prst="rect">
                    <a:avLst/>
                  </a:prstGeom>
                </p:spPr>
              </p:pic>
              <p:pic>
                <p:nvPicPr>
                  <p:cNvPr id="243" name="图片 242"/>
                  <p:cNvPicPr>
                    <a:picLocks noChangeAspect="1"/>
                  </p:cNvPicPr>
                  <p:nvPr/>
                </p:nvPicPr>
                <p:blipFill>
                  <a:blip r:embed="rId79"/>
                  <a:stretch>
                    <a:fillRect/>
                  </a:stretch>
                </p:blipFill>
                <p:spPr>
                  <a:xfrm>
                    <a:off x="4352" y="6447"/>
                    <a:ext cx="1001" cy="568"/>
                  </a:xfrm>
                  <a:prstGeom prst="rect">
                    <a:avLst/>
                  </a:prstGeom>
                </p:spPr>
              </p:pic>
              <p:pic>
                <p:nvPicPr>
                  <p:cNvPr id="244" name="图片 243"/>
                  <p:cNvPicPr>
                    <a:picLocks noChangeAspect="1"/>
                  </p:cNvPicPr>
                  <p:nvPr/>
                </p:nvPicPr>
                <p:blipFill>
                  <a:blip r:embed="rId80"/>
                  <a:stretch>
                    <a:fillRect/>
                  </a:stretch>
                </p:blipFill>
                <p:spPr>
                  <a:xfrm>
                    <a:off x="5085" y="6510"/>
                    <a:ext cx="236" cy="442"/>
                  </a:xfrm>
                  <a:prstGeom prst="rect">
                    <a:avLst/>
                  </a:prstGeom>
                </p:spPr>
              </p:pic>
            </p:grpSp>
            <p:grpSp>
              <p:nvGrpSpPr>
                <p:cNvPr id="142" name="组合 141"/>
                <p:cNvGrpSpPr/>
                <p:nvPr/>
              </p:nvGrpSpPr>
              <p:grpSpPr>
                <a:xfrm>
                  <a:off x="2405" y="7750"/>
                  <a:ext cx="1124" cy="804"/>
                  <a:chOff x="4163" y="6413"/>
                  <a:chExt cx="1378" cy="838"/>
                </a:xfrm>
              </p:grpSpPr>
              <p:pic>
                <p:nvPicPr>
                  <p:cNvPr id="143" name="图片 142" descr="电脑萤幕&#10;&#10;描述已自动生成"/>
                  <p:cNvPicPr>
                    <a:picLocks noChangeAspect="1"/>
                  </p:cNvPicPr>
                  <p:nvPr/>
                </p:nvPicPr>
                <p:blipFill>
                  <a:blip r:embed="rId78"/>
                  <a:stretch>
                    <a:fillRect/>
                  </a:stretch>
                </p:blipFill>
                <p:spPr>
                  <a:xfrm>
                    <a:off x="4163" y="6413"/>
                    <a:ext cx="1379" cy="839"/>
                  </a:xfrm>
                  <a:prstGeom prst="rect">
                    <a:avLst/>
                  </a:prstGeom>
                </p:spPr>
              </p:pic>
              <p:pic>
                <p:nvPicPr>
                  <p:cNvPr id="144" name="图片 143"/>
                  <p:cNvPicPr>
                    <a:picLocks noChangeAspect="1"/>
                  </p:cNvPicPr>
                  <p:nvPr/>
                </p:nvPicPr>
                <p:blipFill>
                  <a:blip r:embed="rId79"/>
                  <a:stretch>
                    <a:fillRect/>
                  </a:stretch>
                </p:blipFill>
                <p:spPr>
                  <a:xfrm>
                    <a:off x="4352" y="6447"/>
                    <a:ext cx="1001" cy="568"/>
                  </a:xfrm>
                  <a:prstGeom prst="rect">
                    <a:avLst/>
                  </a:prstGeom>
                </p:spPr>
              </p:pic>
              <p:pic>
                <p:nvPicPr>
                  <p:cNvPr id="145" name="图片 144"/>
                  <p:cNvPicPr>
                    <a:picLocks noChangeAspect="1"/>
                  </p:cNvPicPr>
                  <p:nvPr/>
                </p:nvPicPr>
                <p:blipFill>
                  <a:blip r:embed="rId80"/>
                  <a:stretch>
                    <a:fillRect/>
                  </a:stretch>
                </p:blipFill>
                <p:spPr>
                  <a:xfrm>
                    <a:off x="5085" y="6510"/>
                    <a:ext cx="236" cy="442"/>
                  </a:xfrm>
                  <a:prstGeom prst="rect">
                    <a:avLst/>
                  </a:prstGeom>
                </p:spPr>
              </p:pic>
            </p:grpSp>
            <p:grpSp>
              <p:nvGrpSpPr>
                <p:cNvPr id="146" name="组合 145"/>
                <p:cNvGrpSpPr/>
                <p:nvPr/>
              </p:nvGrpSpPr>
              <p:grpSpPr>
                <a:xfrm>
                  <a:off x="1235" y="8732"/>
                  <a:ext cx="1124" cy="804"/>
                  <a:chOff x="4163" y="6413"/>
                  <a:chExt cx="1378" cy="838"/>
                </a:xfrm>
              </p:grpSpPr>
              <p:pic>
                <p:nvPicPr>
                  <p:cNvPr id="147" name="图片 146" descr="电脑萤幕&#10;&#10;描述已自动生成"/>
                  <p:cNvPicPr>
                    <a:picLocks noChangeAspect="1"/>
                  </p:cNvPicPr>
                  <p:nvPr/>
                </p:nvPicPr>
                <p:blipFill>
                  <a:blip r:embed="rId78"/>
                  <a:stretch>
                    <a:fillRect/>
                  </a:stretch>
                </p:blipFill>
                <p:spPr>
                  <a:xfrm>
                    <a:off x="4163" y="6413"/>
                    <a:ext cx="1379" cy="839"/>
                  </a:xfrm>
                  <a:prstGeom prst="rect">
                    <a:avLst/>
                  </a:prstGeom>
                </p:spPr>
              </p:pic>
              <p:pic>
                <p:nvPicPr>
                  <p:cNvPr id="148" name="图片 147"/>
                  <p:cNvPicPr>
                    <a:picLocks noChangeAspect="1"/>
                  </p:cNvPicPr>
                  <p:nvPr/>
                </p:nvPicPr>
                <p:blipFill>
                  <a:blip r:embed="rId79"/>
                  <a:stretch>
                    <a:fillRect/>
                  </a:stretch>
                </p:blipFill>
                <p:spPr>
                  <a:xfrm>
                    <a:off x="4352" y="6447"/>
                    <a:ext cx="1001" cy="568"/>
                  </a:xfrm>
                  <a:prstGeom prst="rect">
                    <a:avLst/>
                  </a:prstGeom>
                </p:spPr>
              </p:pic>
              <p:pic>
                <p:nvPicPr>
                  <p:cNvPr id="149" name="图片 148"/>
                  <p:cNvPicPr>
                    <a:picLocks noChangeAspect="1"/>
                  </p:cNvPicPr>
                  <p:nvPr/>
                </p:nvPicPr>
                <p:blipFill>
                  <a:blip r:embed="rId80"/>
                  <a:stretch>
                    <a:fillRect/>
                  </a:stretch>
                </p:blipFill>
                <p:spPr>
                  <a:xfrm>
                    <a:off x="5085" y="6510"/>
                    <a:ext cx="236" cy="442"/>
                  </a:xfrm>
                  <a:prstGeom prst="rect">
                    <a:avLst/>
                  </a:prstGeom>
                </p:spPr>
              </p:pic>
            </p:grpSp>
            <p:grpSp>
              <p:nvGrpSpPr>
                <p:cNvPr id="150" name="组合 149"/>
                <p:cNvGrpSpPr/>
                <p:nvPr/>
              </p:nvGrpSpPr>
              <p:grpSpPr>
                <a:xfrm>
                  <a:off x="2406" y="8732"/>
                  <a:ext cx="1124" cy="804"/>
                  <a:chOff x="4163" y="6413"/>
                  <a:chExt cx="1378" cy="838"/>
                </a:xfrm>
              </p:grpSpPr>
              <p:pic>
                <p:nvPicPr>
                  <p:cNvPr id="151" name="图片 150" descr="电脑萤幕&#10;&#10;描述已自动生成"/>
                  <p:cNvPicPr>
                    <a:picLocks noChangeAspect="1"/>
                  </p:cNvPicPr>
                  <p:nvPr/>
                </p:nvPicPr>
                <p:blipFill>
                  <a:blip r:embed="rId78"/>
                  <a:stretch>
                    <a:fillRect/>
                  </a:stretch>
                </p:blipFill>
                <p:spPr>
                  <a:xfrm>
                    <a:off x="4163" y="6413"/>
                    <a:ext cx="1379" cy="839"/>
                  </a:xfrm>
                  <a:prstGeom prst="rect">
                    <a:avLst/>
                  </a:prstGeom>
                </p:spPr>
              </p:pic>
              <p:pic>
                <p:nvPicPr>
                  <p:cNvPr id="152" name="图片 151"/>
                  <p:cNvPicPr>
                    <a:picLocks noChangeAspect="1"/>
                  </p:cNvPicPr>
                  <p:nvPr/>
                </p:nvPicPr>
                <p:blipFill>
                  <a:blip r:embed="rId79"/>
                  <a:stretch>
                    <a:fillRect/>
                  </a:stretch>
                </p:blipFill>
                <p:spPr>
                  <a:xfrm>
                    <a:off x="4352" y="6447"/>
                    <a:ext cx="1001" cy="568"/>
                  </a:xfrm>
                  <a:prstGeom prst="rect">
                    <a:avLst/>
                  </a:prstGeom>
                </p:spPr>
              </p:pic>
              <p:pic>
                <p:nvPicPr>
                  <p:cNvPr id="153" name="图片 152"/>
                  <p:cNvPicPr>
                    <a:picLocks noChangeAspect="1"/>
                  </p:cNvPicPr>
                  <p:nvPr/>
                </p:nvPicPr>
                <p:blipFill>
                  <a:blip r:embed="rId80"/>
                  <a:stretch>
                    <a:fillRect/>
                  </a:stretch>
                </p:blipFill>
                <p:spPr>
                  <a:xfrm>
                    <a:off x="5085" y="6510"/>
                    <a:ext cx="236" cy="442"/>
                  </a:xfrm>
                  <a:prstGeom prst="rect">
                    <a:avLst/>
                  </a:prstGeom>
                </p:spPr>
              </p:pic>
            </p:grpSp>
          </p:grpSp>
          <p:sp>
            <p:nvSpPr>
              <p:cNvPr id="164" name="文本框 163"/>
              <p:cNvSpPr txBox="1"/>
              <p:nvPr>
                <p:custDataLst>
                  <p:tags r:id="rId76"/>
                </p:custDataLst>
              </p:nvPr>
            </p:nvSpPr>
            <p:spPr>
              <a:xfrm>
                <a:off x="1709" y="6870"/>
                <a:ext cx="1327" cy="434"/>
              </a:xfrm>
              <a:prstGeom prst="rect">
                <a:avLst/>
              </a:prstGeom>
              <a:noFill/>
            </p:spPr>
            <p:txBody>
              <a:bodyPr wrap="square">
                <a:spAutoFit/>
              </a:bodyPr>
              <a:lstStyle/>
              <a:p>
                <a:pPr algn="ctr"/>
                <a:r>
                  <a:rPr lang="zh-CN" altLang="en-US" sz="1200" b="1" dirty="0">
                    <a:latin typeface="微软雅黑" panose="020B0503020204020204" charset="-122"/>
                    <a:ea typeface="微软雅黑" panose="020B0503020204020204" charset="-122"/>
                  </a:rPr>
                  <a:t>电教室</a:t>
                </a:r>
                <a:r>
                  <a:rPr lang="en-US" altLang="zh-CN" sz="1200" b="1" dirty="0">
                    <a:latin typeface="微软雅黑" panose="020B0503020204020204" charset="-122"/>
                    <a:ea typeface="微软雅黑" panose="020B0503020204020204" charset="-122"/>
                  </a:rPr>
                  <a:t>1</a:t>
                </a:r>
              </a:p>
            </p:txBody>
          </p:sp>
        </p:grpSp>
        <p:sp>
          <p:nvSpPr>
            <p:cNvPr id="154" name="文本框 153"/>
            <p:cNvSpPr txBox="1"/>
            <p:nvPr/>
          </p:nvSpPr>
          <p:spPr>
            <a:xfrm>
              <a:off x="985" y="9626"/>
              <a:ext cx="2460" cy="628"/>
            </a:xfrm>
            <a:prstGeom prst="rect">
              <a:avLst/>
            </a:prstGeom>
            <a:noFill/>
          </p:spPr>
          <p:txBody>
            <a:bodyPr wrap="square" rtlCol="0">
              <a:spAutoFit/>
            </a:bodyPr>
            <a:lstStyle/>
            <a:p>
              <a:pPr algn="ctr"/>
              <a:r>
                <a:rPr lang="zh-CN" altLang="en-US" sz="1000" b="1">
                  <a:latin typeface="微软雅黑" panose="020B0503020204020204" charset="-122"/>
                  <a:ea typeface="微软雅黑" panose="020B0503020204020204" charset="-122"/>
                  <a:cs typeface="微软雅黑" panose="020B0503020204020204" charset="-122"/>
                </a:rPr>
                <a:t>终端方案</a:t>
              </a:r>
              <a:r>
                <a:rPr lang="en-US" altLang="zh-CN" sz="1000" b="1">
                  <a:latin typeface="微软雅黑" panose="020B0503020204020204" charset="-122"/>
                  <a:ea typeface="微软雅黑" panose="020B0503020204020204" charset="-122"/>
                  <a:cs typeface="微软雅黑" panose="020B0503020204020204" charset="-122"/>
                </a:rPr>
                <a:t>1</a:t>
              </a:r>
              <a:endParaRPr lang="zh-CN" altLang="en-US" sz="1000" b="1">
                <a:latin typeface="微软雅黑" panose="020B0503020204020204" charset="-122"/>
                <a:ea typeface="微软雅黑" panose="020B0503020204020204" charset="-122"/>
                <a:cs typeface="微软雅黑" panose="020B0503020204020204" charset="-122"/>
              </a:endParaRPr>
            </a:p>
            <a:p>
              <a:pPr algn="ctr"/>
              <a:r>
                <a:rPr lang="zh-CN" altLang="en-US" sz="1000">
                  <a:latin typeface="微软雅黑" panose="020B0503020204020204" charset="-122"/>
                  <a:ea typeface="微软雅黑" panose="020B0503020204020204" charset="-122"/>
                  <a:cs typeface="微软雅黑" panose="020B0503020204020204" charset="-122"/>
                </a:rPr>
                <a:t>采用一体机终端</a:t>
              </a:r>
            </a:p>
          </p:txBody>
        </p:sp>
      </p:grpSp>
      <p:grpSp>
        <p:nvGrpSpPr>
          <p:cNvPr id="155" name="组合 154"/>
          <p:cNvGrpSpPr/>
          <p:nvPr/>
        </p:nvGrpSpPr>
        <p:grpSpPr>
          <a:xfrm>
            <a:off x="7412990" y="4371340"/>
            <a:ext cx="1774190" cy="2129790"/>
            <a:chOff x="3679" y="6900"/>
            <a:chExt cx="2794" cy="3354"/>
          </a:xfrm>
        </p:grpSpPr>
        <p:grpSp>
          <p:nvGrpSpPr>
            <p:cNvPr id="156" name="组合 155"/>
            <p:cNvGrpSpPr/>
            <p:nvPr/>
          </p:nvGrpSpPr>
          <p:grpSpPr>
            <a:xfrm>
              <a:off x="3840" y="6900"/>
              <a:ext cx="2458" cy="2644"/>
              <a:chOff x="3840" y="6900"/>
              <a:chExt cx="2458" cy="2644"/>
            </a:xfrm>
          </p:grpSpPr>
          <p:sp>
            <p:nvSpPr>
              <p:cNvPr id="157" name="圆角矩形 156"/>
              <p:cNvSpPr/>
              <p:nvPr>
                <p:custDataLst>
                  <p:tags r:id="rId71"/>
                </p:custDataLst>
              </p:nvPr>
            </p:nvSpPr>
            <p:spPr>
              <a:xfrm>
                <a:off x="3840" y="6900"/>
                <a:ext cx="2458" cy="2645"/>
              </a:xfrm>
              <a:prstGeom prst="roundRect">
                <a:avLst>
                  <a:gd name="adj" fmla="val 6313"/>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8" name="文本框 157"/>
              <p:cNvSpPr txBox="1"/>
              <p:nvPr>
                <p:custDataLst>
                  <p:tags r:id="rId72"/>
                </p:custDataLst>
              </p:nvPr>
            </p:nvSpPr>
            <p:spPr>
              <a:xfrm>
                <a:off x="4398" y="6947"/>
                <a:ext cx="1327" cy="434"/>
              </a:xfrm>
              <a:prstGeom prst="rect">
                <a:avLst/>
              </a:prstGeom>
              <a:noFill/>
            </p:spPr>
            <p:txBody>
              <a:bodyPr wrap="square">
                <a:spAutoFit/>
              </a:bodyPr>
              <a:lstStyle/>
              <a:p>
                <a:pPr algn="ctr"/>
                <a:r>
                  <a:rPr lang="zh-CN" altLang="en-US" sz="1200" b="1" dirty="0">
                    <a:latin typeface="微软雅黑" panose="020B0503020204020204" charset="-122"/>
                    <a:ea typeface="微软雅黑" panose="020B0503020204020204" charset="-122"/>
                  </a:rPr>
                  <a:t>电教室</a:t>
                </a:r>
                <a:r>
                  <a:rPr lang="en-US" altLang="zh-CN" sz="1200" b="1" dirty="0">
                    <a:latin typeface="微软雅黑" panose="020B0503020204020204" charset="-122"/>
                    <a:ea typeface="微软雅黑" panose="020B0503020204020204" charset="-122"/>
                  </a:rPr>
                  <a:t>2</a:t>
                </a:r>
              </a:p>
            </p:txBody>
          </p:sp>
          <p:pic>
            <p:nvPicPr>
              <p:cNvPr id="190" name="图片 189" descr="MZ0036-1备份@2x"/>
              <p:cNvPicPr/>
              <p:nvPr>
                <p:custDataLst>
                  <p:tags r:id="rId73"/>
                </p:custDataLst>
              </p:nvPr>
            </p:nvPicPr>
            <p:blipFill>
              <a:blip r:embed="rId81"/>
              <a:stretch>
                <a:fillRect/>
              </a:stretch>
            </p:blipFill>
            <p:spPr>
              <a:xfrm>
                <a:off x="4031" y="8773"/>
                <a:ext cx="872" cy="437"/>
              </a:xfrm>
              <a:prstGeom prst="rect">
                <a:avLst/>
              </a:prstGeom>
            </p:spPr>
          </p:pic>
          <p:pic>
            <p:nvPicPr>
              <p:cNvPr id="159" name="图片 158" descr="MZ0036-1备份@2x"/>
              <p:cNvPicPr/>
              <p:nvPr>
                <p:custDataLst>
                  <p:tags r:id="rId74"/>
                </p:custDataLst>
              </p:nvPr>
            </p:nvPicPr>
            <p:blipFill>
              <a:blip r:embed="rId81"/>
              <a:stretch>
                <a:fillRect/>
              </a:stretch>
            </p:blipFill>
            <p:spPr>
              <a:xfrm>
                <a:off x="5165" y="8770"/>
                <a:ext cx="872" cy="437"/>
              </a:xfrm>
              <a:prstGeom prst="rect">
                <a:avLst/>
              </a:prstGeom>
            </p:spPr>
          </p:pic>
          <p:pic>
            <p:nvPicPr>
              <p:cNvPr id="160" name="图片 159" descr="237a289f-1f6a-47b2-9cd3-7f1bcd9e6aa3"/>
              <p:cNvPicPr>
                <a:picLocks noChangeAspect="1"/>
              </p:cNvPicPr>
              <p:nvPr/>
            </p:nvPicPr>
            <p:blipFill>
              <a:blip r:embed="rId82"/>
              <a:stretch>
                <a:fillRect/>
              </a:stretch>
            </p:blipFill>
            <p:spPr>
              <a:xfrm>
                <a:off x="3955" y="7541"/>
                <a:ext cx="1024" cy="808"/>
              </a:xfrm>
              <a:prstGeom prst="rect">
                <a:avLst/>
              </a:prstGeom>
            </p:spPr>
          </p:pic>
          <p:pic>
            <p:nvPicPr>
              <p:cNvPr id="161" name="图片 160" descr="237a289f-1f6a-47b2-9cd3-7f1bcd9e6aa3"/>
              <p:cNvPicPr>
                <a:picLocks noChangeAspect="1"/>
              </p:cNvPicPr>
              <p:nvPr/>
            </p:nvPicPr>
            <p:blipFill>
              <a:blip r:embed="rId82"/>
              <a:stretch>
                <a:fillRect/>
              </a:stretch>
            </p:blipFill>
            <p:spPr>
              <a:xfrm>
                <a:off x="5089" y="7541"/>
                <a:ext cx="1024" cy="808"/>
              </a:xfrm>
              <a:prstGeom prst="rect">
                <a:avLst/>
              </a:prstGeom>
            </p:spPr>
          </p:pic>
        </p:grpSp>
        <p:sp>
          <p:nvSpPr>
            <p:cNvPr id="162" name="文本框 161"/>
            <p:cNvSpPr txBox="1"/>
            <p:nvPr/>
          </p:nvSpPr>
          <p:spPr>
            <a:xfrm>
              <a:off x="3679" y="9626"/>
              <a:ext cx="2795" cy="628"/>
            </a:xfrm>
            <a:prstGeom prst="rect">
              <a:avLst/>
            </a:prstGeom>
            <a:noFill/>
          </p:spPr>
          <p:txBody>
            <a:bodyPr wrap="square" rtlCol="0">
              <a:spAutoFit/>
            </a:bodyPr>
            <a:lstStyle/>
            <a:p>
              <a:pPr algn="ctr"/>
              <a:r>
                <a:rPr lang="zh-CN" altLang="en-US" sz="1000" b="1">
                  <a:latin typeface="微软雅黑" panose="020B0503020204020204" charset="-122"/>
                  <a:ea typeface="微软雅黑" panose="020B0503020204020204" charset="-122"/>
                  <a:cs typeface="微软雅黑" panose="020B0503020204020204" charset="-122"/>
                </a:rPr>
                <a:t>终端方案</a:t>
              </a:r>
              <a:r>
                <a:rPr lang="en-US" sz="1000" b="1">
                  <a:latin typeface="微软雅黑" panose="020B0503020204020204" charset="-122"/>
                  <a:ea typeface="微软雅黑" panose="020B0503020204020204" charset="-122"/>
                  <a:cs typeface="微软雅黑" panose="020B0503020204020204" charset="-122"/>
                </a:rPr>
                <a:t>2</a:t>
              </a:r>
            </a:p>
            <a:p>
              <a:pPr algn="ctr"/>
              <a:r>
                <a:rPr lang="zh-CN" altLang="en-US" sz="1000">
                  <a:latin typeface="微软雅黑" panose="020B0503020204020204" charset="-122"/>
                  <a:ea typeface="微软雅黑" panose="020B0503020204020204" charset="-122"/>
                  <a:cs typeface="微软雅黑" panose="020B0503020204020204" charset="-122"/>
                </a:rPr>
                <a:t>采用便携主机</a:t>
              </a:r>
              <a:r>
                <a:rPr lang="en-US" altLang="zh-CN" sz="1000">
                  <a:latin typeface="微软雅黑" panose="020B0503020204020204" charset="-122"/>
                  <a:ea typeface="微软雅黑" panose="020B0503020204020204" charset="-122"/>
                  <a:cs typeface="微软雅黑" panose="020B0503020204020204" charset="-122"/>
                </a:rPr>
                <a:t>+</a:t>
              </a:r>
              <a:r>
                <a:rPr lang="zh-CN" altLang="en-US" sz="1000">
                  <a:latin typeface="微软雅黑" panose="020B0503020204020204" charset="-122"/>
                  <a:ea typeface="微软雅黑" panose="020B0503020204020204" charset="-122"/>
                  <a:cs typeface="微软雅黑" panose="020B0503020204020204" charset="-122"/>
                </a:rPr>
                <a:t>利旧显示器</a:t>
              </a:r>
            </a:p>
          </p:txBody>
        </p:sp>
      </p:grpSp>
      <p:grpSp>
        <p:nvGrpSpPr>
          <p:cNvPr id="163" name="组合 162"/>
          <p:cNvGrpSpPr/>
          <p:nvPr/>
        </p:nvGrpSpPr>
        <p:grpSpPr>
          <a:xfrm>
            <a:off x="9135110" y="4371340"/>
            <a:ext cx="1877060" cy="2129790"/>
            <a:chOff x="6391" y="6900"/>
            <a:chExt cx="2956" cy="3354"/>
          </a:xfrm>
        </p:grpSpPr>
        <p:grpSp>
          <p:nvGrpSpPr>
            <p:cNvPr id="165" name="组合 164"/>
            <p:cNvGrpSpPr/>
            <p:nvPr/>
          </p:nvGrpSpPr>
          <p:grpSpPr>
            <a:xfrm>
              <a:off x="6694" y="6900"/>
              <a:ext cx="2458" cy="2644"/>
              <a:chOff x="6694" y="6900"/>
              <a:chExt cx="2458" cy="2644"/>
            </a:xfrm>
          </p:grpSpPr>
          <p:sp>
            <p:nvSpPr>
              <p:cNvPr id="166" name="圆角矩形 165"/>
              <p:cNvSpPr/>
              <p:nvPr>
                <p:custDataLst>
                  <p:tags r:id="rId67"/>
                </p:custDataLst>
              </p:nvPr>
            </p:nvSpPr>
            <p:spPr>
              <a:xfrm>
                <a:off x="6694" y="6900"/>
                <a:ext cx="2458" cy="2645"/>
              </a:xfrm>
              <a:prstGeom prst="roundRect">
                <a:avLst>
                  <a:gd name="adj" fmla="val 6313"/>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67" name="文本框 166"/>
              <p:cNvSpPr txBox="1"/>
              <p:nvPr>
                <p:custDataLst>
                  <p:tags r:id="rId68"/>
                </p:custDataLst>
              </p:nvPr>
            </p:nvSpPr>
            <p:spPr>
              <a:xfrm>
                <a:off x="7252" y="6947"/>
                <a:ext cx="1327" cy="434"/>
              </a:xfrm>
              <a:prstGeom prst="rect">
                <a:avLst/>
              </a:prstGeom>
              <a:noFill/>
            </p:spPr>
            <p:txBody>
              <a:bodyPr wrap="square">
                <a:spAutoFit/>
              </a:bodyPr>
              <a:lstStyle/>
              <a:p>
                <a:pPr algn="ctr"/>
                <a:r>
                  <a:rPr lang="zh-CN" altLang="en-US" sz="1200" b="1" dirty="0">
                    <a:latin typeface="微软雅黑" panose="020B0503020204020204" charset="-122"/>
                    <a:ea typeface="微软雅黑" panose="020B0503020204020204" charset="-122"/>
                  </a:rPr>
                  <a:t>电教室</a:t>
                </a:r>
                <a:r>
                  <a:rPr lang="en-US" altLang="zh-CN" sz="1200" b="1" dirty="0">
                    <a:latin typeface="微软雅黑" panose="020B0503020204020204" charset="-122"/>
                    <a:ea typeface="微软雅黑" panose="020B0503020204020204" charset="-122"/>
                  </a:rPr>
                  <a:t>3</a:t>
                </a:r>
              </a:p>
            </p:txBody>
          </p:sp>
          <p:pic>
            <p:nvPicPr>
              <p:cNvPr id="168" name="图片 167"/>
              <p:cNvPicPr>
                <a:picLocks noChangeAspect="1"/>
              </p:cNvPicPr>
              <p:nvPr>
                <p:custDataLst>
                  <p:tags r:id="rId69"/>
                </p:custDataLst>
              </p:nvPr>
            </p:nvPicPr>
            <p:blipFill>
              <a:blip r:embed="rId83"/>
              <a:stretch>
                <a:fillRect/>
              </a:stretch>
            </p:blipFill>
            <p:spPr>
              <a:xfrm>
                <a:off x="7156" y="8614"/>
                <a:ext cx="755" cy="755"/>
              </a:xfrm>
              <a:prstGeom prst="rect">
                <a:avLst/>
              </a:prstGeom>
            </p:spPr>
          </p:pic>
          <p:pic>
            <p:nvPicPr>
              <p:cNvPr id="169" name="图片 168"/>
              <p:cNvPicPr>
                <a:picLocks noChangeAspect="1"/>
              </p:cNvPicPr>
              <p:nvPr>
                <p:custDataLst>
                  <p:tags r:id="rId70"/>
                </p:custDataLst>
              </p:nvPr>
            </p:nvPicPr>
            <p:blipFill>
              <a:blip r:embed="rId83"/>
              <a:stretch>
                <a:fillRect/>
              </a:stretch>
            </p:blipFill>
            <p:spPr>
              <a:xfrm>
                <a:off x="7991" y="8614"/>
                <a:ext cx="755" cy="755"/>
              </a:xfrm>
              <a:prstGeom prst="rect">
                <a:avLst/>
              </a:prstGeom>
            </p:spPr>
          </p:pic>
          <p:pic>
            <p:nvPicPr>
              <p:cNvPr id="170" name="图片 169" descr="237a289f-1f6a-47b2-9cd3-7f1bcd9e6aa3"/>
              <p:cNvPicPr>
                <a:picLocks noChangeAspect="1"/>
              </p:cNvPicPr>
              <p:nvPr/>
            </p:nvPicPr>
            <p:blipFill>
              <a:blip r:embed="rId82"/>
              <a:stretch>
                <a:fillRect/>
              </a:stretch>
            </p:blipFill>
            <p:spPr>
              <a:xfrm>
                <a:off x="6885" y="7601"/>
                <a:ext cx="1024" cy="808"/>
              </a:xfrm>
              <a:prstGeom prst="rect">
                <a:avLst/>
              </a:prstGeom>
            </p:spPr>
          </p:pic>
          <p:pic>
            <p:nvPicPr>
              <p:cNvPr id="171" name="图片 170" descr="237a289f-1f6a-47b2-9cd3-7f1bcd9e6aa3"/>
              <p:cNvPicPr>
                <a:picLocks noChangeAspect="1"/>
              </p:cNvPicPr>
              <p:nvPr/>
            </p:nvPicPr>
            <p:blipFill>
              <a:blip r:embed="rId82"/>
              <a:stretch>
                <a:fillRect/>
              </a:stretch>
            </p:blipFill>
            <p:spPr>
              <a:xfrm>
                <a:off x="8019" y="7601"/>
                <a:ext cx="1024" cy="808"/>
              </a:xfrm>
              <a:prstGeom prst="rect">
                <a:avLst/>
              </a:prstGeom>
            </p:spPr>
          </p:pic>
        </p:grpSp>
        <p:sp>
          <p:nvSpPr>
            <p:cNvPr id="172" name="文本框 171"/>
            <p:cNvSpPr txBox="1"/>
            <p:nvPr/>
          </p:nvSpPr>
          <p:spPr>
            <a:xfrm>
              <a:off x="6391" y="9626"/>
              <a:ext cx="2957" cy="628"/>
            </a:xfrm>
            <a:prstGeom prst="rect">
              <a:avLst/>
            </a:prstGeom>
            <a:noFill/>
          </p:spPr>
          <p:txBody>
            <a:bodyPr wrap="square" rtlCol="0">
              <a:spAutoFit/>
            </a:bodyPr>
            <a:lstStyle/>
            <a:p>
              <a:pPr algn="ctr"/>
              <a:r>
                <a:rPr lang="zh-CN" altLang="en-US" sz="1000" b="1">
                  <a:latin typeface="微软雅黑" panose="020B0503020204020204" charset="-122"/>
                  <a:ea typeface="微软雅黑" panose="020B0503020204020204" charset="-122"/>
                  <a:cs typeface="微软雅黑" panose="020B0503020204020204" charset="-122"/>
                </a:rPr>
                <a:t>终端方案</a:t>
              </a:r>
              <a:r>
                <a:rPr lang="en-US" sz="1000" b="1">
                  <a:latin typeface="微软雅黑" panose="020B0503020204020204" charset="-122"/>
                  <a:ea typeface="微软雅黑" panose="020B0503020204020204" charset="-122"/>
                  <a:cs typeface="微软雅黑" panose="020B0503020204020204" charset="-122"/>
                </a:rPr>
                <a:t>3</a:t>
              </a:r>
            </a:p>
            <a:p>
              <a:pPr algn="ctr"/>
              <a:r>
                <a:rPr lang="zh-CN" altLang="en-US" sz="1000">
                  <a:latin typeface="微软雅黑" panose="020B0503020204020204" charset="-122"/>
                  <a:ea typeface="微软雅黑" panose="020B0503020204020204" charset="-122"/>
                  <a:cs typeface="微软雅黑" panose="020B0503020204020204" charset="-122"/>
                </a:rPr>
                <a:t>在老旧</a:t>
              </a:r>
              <a:r>
                <a:rPr lang="en-US" altLang="zh-CN" sz="1000">
                  <a:latin typeface="微软雅黑" panose="020B0503020204020204" charset="-122"/>
                  <a:ea typeface="微软雅黑" panose="020B0503020204020204" charset="-122"/>
                  <a:cs typeface="微软雅黑" panose="020B0503020204020204" charset="-122"/>
                </a:rPr>
                <a:t>PC</a:t>
              </a:r>
              <a:r>
                <a:rPr lang="zh-CN" altLang="en-US" sz="1000">
                  <a:latin typeface="微软雅黑" panose="020B0503020204020204" charset="-122"/>
                  <a:ea typeface="微软雅黑" panose="020B0503020204020204" charset="-122"/>
                  <a:cs typeface="微软雅黑" panose="020B0503020204020204" charset="-122"/>
                </a:rPr>
                <a:t>中安装云电脑客户端</a:t>
              </a:r>
            </a:p>
          </p:txBody>
        </p:sp>
      </p:grpSp>
      <p:cxnSp>
        <p:nvCxnSpPr>
          <p:cNvPr id="173" name="直接连接符 172"/>
          <p:cNvCxnSpPr>
            <a:endCxn id="138" idx="0"/>
          </p:cNvCxnSpPr>
          <p:nvPr/>
        </p:nvCxnSpPr>
        <p:spPr>
          <a:xfrm flipH="1">
            <a:off x="6483350" y="3593465"/>
            <a:ext cx="1794510" cy="777875"/>
          </a:xfrm>
          <a:prstGeom prst="line">
            <a:avLst/>
          </a:prstGeom>
        </p:spPr>
        <p:style>
          <a:lnRef idx="2">
            <a:schemeClr val="accent1"/>
          </a:lnRef>
          <a:fillRef idx="0">
            <a:srgbClr val="FFFFFF"/>
          </a:fillRef>
          <a:effectRef idx="0">
            <a:srgbClr val="FFFFFF"/>
          </a:effectRef>
          <a:fontRef idx="minor">
            <a:schemeClr val="tx1"/>
          </a:fontRef>
        </p:style>
      </p:cxnSp>
      <p:cxnSp>
        <p:nvCxnSpPr>
          <p:cNvPr id="174" name="直接连接符 173"/>
          <p:cNvCxnSpPr>
            <a:endCxn id="157" idx="0"/>
          </p:cNvCxnSpPr>
          <p:nvPr/>
        </p:nvCxnSpPr>
        <p:spPr>
          <a:xfrm>
            <a:off x="8292465" y="3586480"/>
            <a:ext cx="3175" cy="784860"/>
          </a:xfrm>
          <a:prstGeom prst="line">
            <a:avLst/>
          </a:prstGeom>
        </p:spPr>
        <p:style>
          <a:lnRef idx="2">
            <a:schemeClr val="accent1"/>
          </a:lnRef>
          <a:fillRef idx="0">
            <a:srgbClr val="FFFFFF"/>
          </a:fillRef>
          <a:effectRef idx="0">
            <a:srgbClr val="FFFFFF"/>
          </a:effectRef>
          <a:fontRef idx="minor">
            <a:schemeClr val="tx1"/>
          </a:fontRef>
        </p:style>
      </p:cxnSp>
      <p:cxnSp>
        <p:nvCxnSpPr>
          <p:cNvPr id="175" name="直接连接符 174"/>
          <p:cNvCxnSpPr>
            <a:endCxn id="166" idx="0"/>
          </p:cNvCxnSpPr>
          <p:nvPr/>
        </p:nvCxnSpPr>
        <p:spPr>
          <a:xfrm>
            <a:off x="8292465" y="3593465"/>
            <a:ext cx="1815465" cy="777875"/>
          </a:xfrm>
          <a:prstGeom prst="line">
            <a:avLst/>
          </a:prstGeom>
        </p:spPr>
        <p:style>
          <a:lnRef idx="2">
            <a:schemeClr val="accent1"/>
          </a:lnRef>
          <a:fillRef idx="0">
            <a:srgbClr val="FFFFFF"/>
          </a:fillRef>
          <a:effectRef idx="0">
            <a:srgbClr val="FFFFFF"/>
          </a:effectRef>
          <a:fontRef idx="minor">
            <a:schemeClr val="tx1"/>
          </a:fontRef>
        </p:style>
      </p:cxnSp>
      <p:sp>
        <p:nvSpPr>
          <p:cNvPr id="176" name="文本框 175"/>
          <p:cNvSpPr txBox="1"/>
          <p:nvPr/>
        </p:nvSpPr>
        <p:spPr>
          <a:xfrm>
            <a:off x="7363460" y="3851275"/>
            <a:ext cx="1785620" cy="306705"/>
          </a:xfrm>
          <a:prstGeom prst="rect">
            <a:avLst/>
          </a:prstGeom>
          <a:noFill/>
        </p:spPr>
        <p:txBody>
          <a:bodyPr wrap="square" rtlCol="0">
            <a:spAutoFit/>
          </a:bodyPr>
          <a:lstStyle/>
          <a:p>
            <a:pPr algn="ctr"/>
            <a:r>
              <a:rPr lang="zh-CN" altLang="en-US" sz="1400" b="1">
                <a:latin typeface="微软雅黑" panose="020B0503020204020204" charset="-122"/>
                <a:ea typeface="微软雅黑" panose="020B0503020204020204" charset="-122"/>
                <a:cs typeface="微软雅黑" panose="020B0503020204020204" charset="-122"/>
              </a:rPr>
              <a:t>互联网</a:t>
            </a:r>
            <a:r>
              <a:rPr lang="en-US" altLang="zh-CN" sz="1400" b="1">
                <a:latin typeface="微软雅黑" panose="020B0503020204020204" charset="-122"/>
                <a:ea typeface="微软雅黑" panose="020B0503020204020204" charset="-122"/>
                <a:cs typeface="微软雅黑" panose="020B0503020204020204" charset="-122"/>
              </a:rPr>
              <a:t>/</a:t>
            </a:r>
            <a:r>
              <a:rPr lang="zh-CN" altLang="en-US" sz="1400" b="1">
                <a:latin typeface="微软雅黑" panose="020B0503020204020204" charset="-122"/>
                <a:ea typeface="微软雅黑" panose="020B0503020204020204" charset="-122"/>
                <a:cs typeface="微软雅黑" panose="020B0503020204020204" charset="-122"/>
              </a:rPr>
              <a:t>城域网</a:t>
            </a:r>
            <a:r>
              <a:rPr lang="en-US" altLang="zh-CN" sz="1400" b="1">
                <a:latin typeface="微软雅黑" panose="020B0503020204020204" charset="-122"/>
                <a:ea typeface="微软雅黑" panose="020B0503020204020204" charset="-122"/>
                <a:cs typeface="微软雅黑" panose="020B0503020204020204" charset="-122"/>
              </a:rPr>
              <a:t>/</a:t>
            </a:r>
            <a:r>
              <a:rPr lang="zh-CN" altLang="en-US" sz="1400" b="1">
                <a:latin typeface="微软雅黑" panose="020B0503020204020204" charset="-122"/>
                <a:ea typeface="微软雅黑" panose="020B0503020204020204" charset="-122"/>
                <a:cs typeface="微软雅黑" panose="020B0503020204020204" charset="-122"/>
              </a:rPr>
              <a:t>专线</a:t>
            </a:r>
          </a:p>
        </p:txBody>
      </p:sp>
      <p:sp>
        <p:nvSpPr>
          <p:cNvPr id="178" name="形状"/>
          <p:cNvSpPr/>
          <p:nvPr>
            <p:custDataLst>
              <p:tags r:id="rId3"/>
            </p:custDataLst>
          </p:nvPr>
        </p:nvSpPr>
        <p:spPr>
          <a:xfrm>
            <a:off x="5579110" y="1800225"/>
            <a:ext cx="2236470" cy="40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ctr">
              <a:buClrTx/>
              <a:buSzTx/>
              <a:buFontTx/>
              <a:defRPr>
                <a:solidFill>
                  <a:srgbClr val="FFFFFF"/>
                </a:solidFill>
              </a:defRPr>
            </a:pPr>
            <a:r>
              <a:rPr lang="zh-CN" sz="1600" b="1" spc="100">
                <a:uFillTx/>
                <a:latin typeface="微软雅黑" panose="020B0503020204020204" charset="-122"/>
                <a:ea typeface="微软雅黑" panose="020B0503020204020204" charset="-122"/>
                <a:cs typeface="微软雅黑" panose="020B0503020204020204" charset="-122"/>
                <a:sym typeface="+mn-ea"/>
              </a:rPr>
              <a:t>方案拓扑</a:t>
            </a:r>
          </a:p>
        </p:txBody>
      </p:sp>
      <p:sp>
        <p:nvSpPr>
          <p:cNvPr id="64" name="圆角矩形 12"/>
          <p:cNvSpPr/>
          <p:nvPr>
            <p:custDataLst>
              <p:tags r:id="rId4"/>
            </p:custDataLst>
          </p:nvPr>
        </p:nvSpPr>
        <p:spPr>
          <a:xfrm>
            <a:off x="265430" y="1800225"/>
            <a:ext cx="4722495" cy="4825365"/>
          </a:xfrm>
          <a:prstGeom prst="rect">
            <a:avLst/>
          </a:prstGeom>
          <a:gradFill>
            <a:gsLst>
              <a:gs pos="0">
                <a:srgbClr val="FFFFFF"/>
              </a:gs>
              <a:gs pos="100000">
                <a:srgbClr val="FFFFFF">
                  <a:alpha val="58999"/>
                </a:srgbClr>
              </a:gs>
            </a:gsLst>
          </a:gradFill>
          <a:ln w="12700">
            <a:solidFill>
              <a:srgbClr val="0F60C2">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a:p>
        </p:txBody>
      </p:sp>
      <p:sp>
        <p:nvSpPr>
          <p:cNvPr id="65" name="形状"/>
          <p:cNvSpPr/>
          <p:nvPr>
            <p:custDataLst>
              <p:tags r:id="rId5"/>
            </p:custDataLst>
          </p:nvPr>
        </p:nvSpPr>
        <p:spPr>
          <a:xfrm>
            <a:off x="302895" y="1800860"/>
            <a:ext cx="2412365" cy="40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ctr">
              <a:buClrTx/>
              <a:buSzTx/>
              <a:buFontTx/>
              <a:defRPr>
                <a:solidFill>
                  <a:srgbClr val="FFFFFF"/>
                </a:solidFill>
              </a:defRPr>
            </a:pPr>
            <a:r>
              <a:rPr lang="zh-CN" sz="1600" b="1" spc="100">
                <a:uFillTx/>
                <a:latin typeface="微软雅黑" panose="020B0503020204020204" charset="-122"/>
                <a:ea typeface="微软雅黑" panose="020B0503020204020204" charset="-122"/>
                <a:cs typeface="微软雅黑" panose="020B0503020204020204" charset="-122"/>
                <a:sym typeface="+mn-ea"/>
              </a:rPr>
              <a:t>云电脑小站</a:t>
            </a:r>
          </a:p>
        </p:txBody>
      </p:sp>
      <p:grpSp>
        <p:nvGrpSpPr>
          <p:cNvPr id="31" name="组合 30"/>
          <p:cNvGrpSpPr/>
          <p:nvPr/>
        </p:nvGrpSpPr>
        <p:grpSpPr>
          <a:xfrm>
            <a:off x="394970" y="2281555"/>
            <a:ext cx="4419600" cy="906780"/>
            <a:chOff x="6958" y="5585"/>
            <a:chExt cx="5337" cy="1276"/>
          </a:xfrm>
        </p:grpSpPr>
        <p:sp>
          <p:nvSpPr>
            <p:cNvPr id="73" name="矩形 58"/>
            <p:cNvSpPr/>
            <p:nvPr>
              <p:custDataLst>
                <p:tags r:id="rId61"/>
              </p:custDataLst>
            </p:nvPr>
          </p:nvSpPr>
          <p:spPr>
            <a:xfrm>
              <a:off x="7637" y="5585"/>
              <a:ext cx="4658" cy="1277"/>
            </a:xfrm>
            <a:prstGeom prst="rect">
              <a:avLst/>
            </a:prstGeom>
            <a:solidFill>
              <a:srgbClr val="94C1FF">
                <a:alpha val="23000"/>
              </a:srgbClr>
            </a:solidFill>
            <a:ln w="12700" cap="flat" cmpd="sng" algn="ctr">
              <a:noFill/>
              <a:prstDash val="solid"/>
              <a:miter lim="800000"/>
            </a:ln>
            <a:effectLst/>
          </p:spPr>
          <p:txBody>
            <a:bodyPr lIns="0" tIns="45718" rIns="0" bIns="45718" rtlCol="0" anchor="t" anchorCtr="0"/>
            <a:lstStyle/>
            <a:p>
              <a:pPr marR="0" lvl="0" indent="0" algn="ctr" defTabSz="914400" rtl="0" eaLnBrk="1" fontAlgn="base" latinLnBrk="0" hangingPunct="1">
                <a:lnSpc>
                  <a:spcPct val="150000"/>
                </a:lnSpc>
                <a:spcBef>
                  <a:spcPct val="0"/>
                </a:spcBef>
                <a:spcAft>
                  <a:spcPct val="0"/>
                </a:spcAft>
                <a:buClrTx/>
                <a:buSzTx/>
                <a:buFont typeface="+mj-ea"/>
                <a:buNone/>
                <a:defRPr/>
              </a:pPr>
              <a:endParaRPr kumimoji="0" lang="zh-CN" altLang="en-US" sz="1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
          <p:nvSpPr>
            <p:cNvPr id="74" name="对角圆角矩形 16"/>
            <p:cNvSpPr/>
            <p:nvPr>
              <p:custDataLst>
                <p:tags r:id="rId62"/>
              </p:custDataLst>
            </p:nvPr>
          </p:nvSpPr>
          <p:spPr>
            <a:xfrm>
              <a:off x="6958" y="5595"/>
              <a:ext cx="530" cy="1267"/>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特征</a:t>
              </a:r>
            </a:p>
          </p:txBody>
        </p:sp>
        <p:sp>
          <p:nvSpPr>
            <p:cNvPr id="78" name="矩形: 圆角 37"/>
            <p:cNvSpPr/>
            <p:nvPr>
              <p:custDataLst>
                <p:tags r:id="rId63"/>
              </p:custDataLst>
            </p:nvPr>
          </p:nvSpPr>
          <p:spPr>
            <a:xfrm>
              <a:off x="8068" y="5819"/>
              <a:ext cx="1692" cy="401"/>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资源独享</a:t>
              </a:r>
            </a:p>
          </p:txBody>
        </p:sp>
        <p:sp>
          <p:nvSpPr>
            <p:cNvPr id="79" name="矩形: 圆角 37"/>
            <p:cNvSpPr/>
            <p:nvPr>
              <p:custDataLst>
                <p:tags r:id="rId64"/>
              </p:custDataLst>
            </p:nvPr>
          </p:nvSpPr>
          <p:spPr>
            <a:xfrm>
              <a:off x="9967" y="5819"/>
              <a:ext cx="1692" cy="401"/>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就近部署</a:t>
              </a:r>
            </a:p>
          </p:txBody>
        </p:sp>
        <p:sp>
          <p:nvSpPr>
            <p:cNvPr id="80" name="矩形: 圆角 37"/>
            <p:cNvSpPr/>
            <p:nvPr>
              <p:custDataLst>
                <p:tags r:id="rId65"/>
              </p:custDataLst>
            </p:nvPr>
          </p:nvSpPr>
          <p:spPr>
            <a:xfrm>
              <a:off x="8068" y="6297"/>
              <a:ext cx="1692" cy="401"/>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超低时延</a:t>
              </a:r>
            </a:p>
          </p:txBody>
        </p:sp>
        <p:sp>
          <p:nvSpPr>
            <p:cNvPr id="81" name="矩形: 圆角 37"/>
            <p:cNvSpPr/>
            <p:nvPr>
              <p:custDataLst>
                <p:tags r:id="rId66"/>
              </p:custDataLst>
            </p:nvPr>
          </p:nvSpPr>
          <p:spPr>
            <a:xfrm>
              <a:off x="9967" y="6297"/>
              <a:ext cx="1692" cy="401"/>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数据安全</a:t>
              </a:r>
            </a:p>
          </p:txBody>
        </p:sp>
      </p:grpSp>
      <p:sp>
        <p:nvSpPr>
          <p:cNvPr id="95" name="圆角矩形 12"/>
          <p:cNvSpPr/>
          <p:nvPr>
            <p:custDataLst>
              <p:tags r:id="rId6"/>
            </p:custDataLst>
          </p:nvPr>
        </p:nvSpPr>
        <p:spPr>
          <a:xfrm>
            <a:off x="2872105" y="4526915"/>
            <a:ext cx="1693545"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机柜服务</a:t>
            </a:r>
          </a:p>
        </p:txBody>
      </p:sp>
      <p:grpSp>
        <p:nvGrpSpPr>
          <p:cNvPr id="37" name="组合 36"/>
          <p:cNvGrpSpPr/>
          <p:nvPr/>
        </p:nvGrpSpPr>
        <p:grpSpPr>
          <a:xfrm>
            <a:off x="2872105" y="3256280"/>
            <a:ext cx="1819275" cy="427355"/>
            <a:chOff x="9950" y="5879"/>
            <a:chExt cx="2197" cy="601"/>
          </a:xfrm>
        </p:grpSpPr>
        <p:sp>
          <p:nvSpPr>
            <p:cNvPr id="93" name="圆角矩形 12"/>
            <p:cNvSpPr/>
            <p:nvPr>
              <p:custDataLst>
                <p:tags r:id="rId59"/>
              </p:custDataLst>
            </p:nvPr>
          </p:nvSpPr>
          <p:spPr>
            <a:xfrm>
              <a:off x="9950" y="6022"/>
              <a:ext cx="2045" cy="459"/>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算力服务</a:t>
              </a:r>
            </a:p>
          </p:txBody>
        </p:sp>
        <p:sp>
          <p:nvSpPr>
            <p:cNvPr id="97" name="对角圆角矩形 96"/>
            <p:cNvSpPr/>
            <p:nvPr>
              <p:custDataLst>
                <p:tags r:id="rId60"/>
              </p:custDataLst>
            </p:nvPr>
          </p:nvSpPr>
          <p:spPr>
            <a:xfrm>
              <a:off x="11687" y="5879"/>
              <a:ext cx="460" cy="294"/>
            </a:xfrm>
            <a:prstGeom prst="round2DiagRect">
              <a:avLst>
                <a:gd name="adj1" fmla="val 49319"/>
                <a:gd name="adj2" fmla="val 0"/>
              </a:avLst>
            </a:prstGeom>
            <a:solidFill>
              <a:srgbClr val="34B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a:latin typeface="微软雅黑" panose="020B0503020204020204" charset="-122"/>
                  <a:ea typeface="微软雅黑" panose="020B0503020204020204" charset="-122"/>
                </a:rPr>
                <a:t>硬</a:t>
              </a:r>
            </a:p>
          </p:txBody>
        </p:sp>
      </p:grpSp>
      <p:sp>
        <p:nvSpPr>
          <p:cNvPr id="99" name="对角圆角矩形 98"/>
          <p:cNvSpPr/>
          <p:nvPr>
            <p:custDataLst>
              <p:tags r:id="rId7"/>
            </p:custDataLst>
          </p:nvPr>
        </p:nvSpPr>
        <p:spPr>
          <a:xfrm>
            <a:off x="4310380" y="4422775"/>
            <a:ext cx="381000" cy="208915"/>
          </a:xfrm>
          <a:prstGeom prst="round2DiagRect">
            <a:avLst>
              <a:gd name="adj1" fmla="val 49319"/>
              <a:gd name="adj2" fmla="val 0"/>
            </a:avLst>
          </a:prstGeom>
          <a:solidFill>
            <a:srgbClr val="34B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a:latin typeface="微软雅黑" panose="020B0503020204020204" charset="-122"/>
                <a:ea typeface="微软雅黑" panose="020B0503020204020204" charset="-122"/>
              </a:rPr>
              <a:t>硬</a:t>
            </a:r>
          </a:p>
        </p:txBody>
      </p:sp>
      <p:grpSp>
        <p:nvGrpSpPr>
          <p:cNvPr id="36" name="组合 35"/>
          <p:cNvGrpSpPr/>
          <p:nvPr/>
        </p:nvGrpSpPr>
        <p:grpSpPr>
          <a:xfrm>
            <a:off x="2872105" y="3952875"/>
            <a:ext cx="1819275" cy="431165"/>
            <a:chOff x="9950" y="6947"/>
            <a:chExt cx="2197" cy="607"/>
          </a:xfrm>
        </p:grpSpPr>
        <p:sp>
          <p:nvSpPr>
            <p:cNvPr id="94" name="圆角矩形 12"/>
            <p:cNvSpPr/>
            <p:nvPr>
              <p:custDataLst>
                <p:tags r:id="rId57"/>
              </p:custDataLst>
            </p:nvPr>
          </p:nvSpPr>
          <p:spPr>
            <a:xfrm>
              <a:off x="9950" y="7096"/>
              <a:ext cx="2045" cy="459"/>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网络服务</a:t>
              </a:r>
            </a:p>
          </p:txBody>
        </p:sp>
        <p:sp>
          <p:nvSpPr>
            <p:cNvPr id="100" name="对角圆角矩形 99"/>
            <p:cNvSpPr/>
            <p:nvPr>
              <p:custDataLst>
                <p:tags r:id="rId58"/>
              </p:custDataLst>
            </p:nvPr>
          </p:nvSpPr>
          <p:spPr>
            <a:xfrm>
              <a:off x="11687" y="6947"/>
              <a:ext cx="460" cy="294"/>
            </a:xfrm>
            <a:prstGeom prst="round2DiagRect">
              <a:avLst>
                <a:gd name="adj1" fmla="val 49319"/>
                <a:gd name="adj2" fmla="val 0"/>
              </a:avLst>
            </a:prstGeom>
            <a:solidFill>
              <a:srgbClr val="34B1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a:latin typeface="微软雅黑" panose="020B0503020204020204" charset="-122"/>
                  <a:ea typeface="微软雅黑" panose="020B0503020204020204" charset="-122"/>
                </a:rPr>
                <a:t>硬</a:t>
              </a:r>
            </a:p>
          </p:txBody>
        </p:sp>
      </p:grpSp>
      <p:grpSp>
        <p:nvGrpSpPr>
          <p:cNvPr id="35" name="组合 34"/>
          <p:cNvGrpSpPr/>
          <p:nvPr/>
        </p:nvGrpSpPr>
        <p:grpSpPr>
          <a:xfrm>
            <a:off x="2872105" y="4882515"/>
            <a:ext cx="1819275" cy="408940"/>
            <a:chOff x="9950" y="8563"/>
            <a:chExt cx="2197" cy="575"/>
          </a:xfrm>
        </p:grpSpPr>
        <p:sp>
          <p:nvSpPr>
            <p:cNvPr id="96" name="圆角矩形 12"/>
            <p:cNvSpPr/>
            <p:nvPr>
              <p:custDataLst>
                <p:tags r:id="rId55"/>
              </p:custDataLst>
            </p:nvPr>
          </p:nvSpPr>
          <p:spPr>
            <a:xfrm>
              <a:off x="9950" y="8680"/>
              <a:ext cx="2045" cy="459"/>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授权服务</a:t>
              </a:r>
            </a:p>
          </p:txBody>
        </p:sp>
        <p:sp>
          <p:nvSpPr>
            <p:cNvPr id="101" name="对角圆角矩形 100"/>
            <p:cNvSpPr/>
            <p:nvPr>
              <p:custDataLst>
                <p:tags r:id="rId56"/>
              </p:custDataLst>
            </p:nvPr>
          </p:nvSpPr>
          <p:spPr>
            <a:xfrm>
              <a:off x="11687" y="8563"/>
              <a:ext cx="460" cy="294"/>
            </a:xfrm>
            <a:prstGeom prst="round2DiagRect">
              <a:avLst>
                <a:gd name="adj1" fmla="val 4931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a:latin typeface="微软雅黑" panose="020B0503020204020204" charset="-122"/>
                  <a:ea typeface="微软雅黑" panose="020B0503020204020204" charset="-122"/>
                </a:rPr>
                <a:t>软</a:t>
              </a:r>
            </a:p>
          </p:txBody>
        </p:sp>
      </p:grpSp>
      <p:sp>
        <p:nvSpPr>
          <p:cNvPr id="102" name="文本框 101"/>
          <p:cNvSpPr txBox="1"/>
          <p:nvPr>
            <p:custDataLst>
              <p:tags r:id="rId8"/>
            </p:custDataLst>
          </p:nvPr>
        </p:nvSpPr>
        <p:spPr>
          <a:xfrm>
            <a:off x="2798445" y="3609340"/>
            <a:ext cx="2058670" cy="632460"/>
          </a:xfrm>
          <a:prstGeom prst="rect">
            <a:avLst/>
          </a:prstGeom>
          <a:noFill/>
        </p:spPr>
        <p:txBody>
          <a:bodyPr wrap="square" rtlCol="0" anchor="t">
            <a:noAutofit/>
          </a:bodyPr>
          <a:lstStyle/>
          <a:p>
            <a:pPr indent="0" latinLnBrk="0">
              <a:lnSpc>
                <a:spcPct val="150000"/>
              </a:lnSpc>
              <a:buNone/>
            </a:pPr>
            <a:r>
              <a:rPr lang="zh-CN" altLang="en-US" sz="1000" u="sng" dirty="0">
                <a:latin typeface="微软雅黑" panose="020B0503020204020204" charset="-122"/>
                <a:ea typeface="微软雅黑" panose="020B0503020204020204" charset="-122"/>
                <a:cs typeface="微软雅黑" panose="020B0503020204020204" charset="-122"/>
              </a:rPr>
              <a:t>经济型</a:t>
            </a:r>
            <a:r>
              <a:rPr lang="en-US" altLang="zh-CN" sz="1000" dirty="0">
                <a:latin typeface="微软雅黑" panose="020B0503020204020204" charset="-122"/>
                <a:ea typeface="微软雅黑" panose="020B0503020204020204" charset="-122"/>
                <a:cs typeface="微软雅黑" panose="020B0503020204020204" charset="-122"/>
              </a:rPr>
              <a:t>   </a:t>
            </a:r>
            <a:r>
              <a:rPr lang="zh-CN" altLang="en-US" sz="1000" u="sng" dirty="0">
                <a:latin typeface="微软雅黑" panose="020B0503020204020204" charset="-122"/>
                <a:ea typeface="微软雅黑" panose="020B0503020204020204" charset="-122"/>
                <a:cs typeface="微软雅黑" panose="020B0503020204020204" charset="-122"/>
              </a:rPr>
              <a:t>性能型</a:t>
            </a:r>
            <a:r>
              <a:rPr lang="en-US" altLang="zh-CN" sz="1000" dirty="0">
                <a:latin typeface="微软雅黑" panose="020B0503020204020204" charset="-122"/>
                <a:ea typeface="微软雅黑" panose="020B0503020204020204" charset="-122"/>
                <a:cs typeface="微软雅黑" panose="020B0503020204020204" charset="-122"/>
              </a:rPr>
              <a:t>   </a:t>
            </a:r>
            <a:r>
              <a:rPr lang="zh-CN" altLang="en-US" sz="1000" u="sng" dirty="0">
                <a:latin typeface="微软雅黑" panose="020B0503020204020204" charset="-122"/>
                <a:ea typeface="微软雅黑" panose="020B0503020204020204" charset="-122"/>
                <a:cs typeface="微软雅黑" panose="020B0503020204020204" charset="-122"/>
              </a:rPr>
              <a:t>信创型</a:t>
            </a:r>
          </a:p>
          <a:p>
            <a:pPr indent="0" latinLnBrk="0">
              <a:lnSpc>
                <a:spcPct val="150000"/>
              </a:lnSpc>
              <a:buNone/>
            </a:pPr>
            <a:endParaRPr lang="zh-CN" altLang="en-US" sz="1000" u="sng" dirty="0">
              <a:latin typeface="微软雅黑" panose="020B0503020204020204" charset="-122"/>
              <a:ea typeface="微软雅黑" panose="020B0503020204020204" charset="-122"/>
              <a:cs typeface="微软雅黑" panose="020B0503020204020204" charset="-122"/>
            </a:endParaRPr>
          </a:p>
        </p:txBody>
      </p:sp>
      <p:sp>
        <p:nvSpPr>
          <p:cNvPr id="104" name="文本框 103"/>
          <p:cNvSpPr txBox="1"/>
          <p:nvPr>
            <p:custDataLst>
              <p:tags r:id="rId9"/>
            </p:custDataLst>
          </p:nvPr>
        </p:nvSpPr>
        <p:spPr>
          <a:xfrm>
            <a:off x="2553335" y="5257800"/>
            <a:ext cx="2409190" cy="389890"/>
          </a:xfrm>
          <a:prstGeom prst="rect">
            <a:avLst/>
          </a:prstGeom>
          <a:noFill/>
        </p:spPr>
        <p:txBody>
          <a:bodyPr wrap="square" rtlCol="0" anchor="t">
            <a:noAutofit/>
          </a:bodyPr>
          <a:lstStyle/>
          <a:p>
            <a:pPr indent="0" algn="ctr" latinLnBrk="0">
              <a:lnSpc>
                <a:spcPct val="150000"/>
              </a:lnSpc>
              <a:buNone/>
            </a:pPr>
            <a:r>
              <a:rPr lang="zh-CN" sz="1000" u="sng" dirty="0">
                <a:latin typeface="微软雅黑" panose="020B0503020204020204" charset="-122"/>
                <a:ea typeface="微软雅黑" panose="020B0503020204020204" charset="-122"/>
                <a:cs typeface="微软雅黑" panose="020B0503020204020204" charset="-122"/>
              </a:rPr>
              <a:t>桌面及系统授权</a:t>
            </a:r>
            <a:r>
              <a:rPr lang="en-US" altLang="zh-CN" sz="1000" dirty="0">
                <a:latin typeface="微软雅黑" panose="020B0503020204020204" charset="-122"/>
                <a:ea typeface="微软雅黑" panose="020B0503020204020204" charset="-122"/>
                <a:cs typeface="微软雅黑" panose="020B0503020204020204" charset="-122"/>
              </a:rPr>
              <a:t>   </a:t>
            </a:r>
            <a:r>
              <a:rPr lang="zh-CN" altLang="en-US" sz="1000" u="sng" dirty="0">
                <a:latin typeface="微软雅黑" panose="020B0503020204020204" charset="-122"/>
                <a:ea typeface="微软雅黑" panose="020B0503020204020204" charset="-122"/>
                <a:cs typeface="微软雅黑" panose="020B0503020204020204" charset="-122"/>
              </a:rPr>
              <a:t>管理平台</a:t>
            </a:r>
          </a:p>
        </p:txBody>
      </p:sp>
      <p:grpSp>
        <p:nvGrpSpPr>
          <p:cNvPr id="38" name="组合 37"/>
          <p:cNvGrpSpPr/>
          <p:nvPr/>
        </p:nvGrpSpPr>
        <p:grpSpPr>
          <a:xfrm>
            <a:off x="309245" y="3651250"/>
            <a:ext cx="2244090" cy="1770380"/>
            <a:chOff x="6855" y="6303"/>
            <a:chExt cx="2710" cy="2491"/>
          </a:xfrm>
        </p:grpSpPr>
        <p:pic>
          <p:nvPicPr>
            <p:cNvPr id="88" name="图片 87" descr="机箱 (1)"/>
            <p:cNvPicPr>
              <a:picLocks noChangeAspect="1"/>
            </p:cNvPicPr>
            <p:nvPr>
              <p:custDataLst>
                <p:tags r:id="rId52"/>
              </p:custDataLst>
            </p:nvPr>
          </p:nvPicPr>
          <p:blipFill>
            <a:blip r:embed="rId84"/>
            <a:stretch>
              <a:fillRect/>
            </a:stretch>
          </p:blipFill>
          <p:spPr>
            <a:xfrm>
              <a:off x="7457" y="6544"/>
              <a:ext cx="1605" cy="1579"/>
            </a:xfrm>
            <a:prstGeom prst="rect">
              <a:avLst/>
            </a:prstGeom>
          </p:spPr>
        </p:pic>
        <p:sp>
          <p:nvSpPr>
            <p:cNvPr id="233" name="缺角矩形 232"/>
            <p:cNvSpPr/>
            <p:nvPr>
              <p:custDataLst>
                <p:tags r:id="rId53"/>
              </p:custDataLst>
            </p:nvPr>
          </p:nvSpPr>
          <p:spPr>
            <a:xfrm>
              <a:off x="7299" y="6303"/>
              <a:ext cx="1925" cy="354"/>
            </a:xfrm>
            <a:prstGeom prst="plaque">
              <a:avLst/>
            </a:prstGeom>
            <a:solidFill>
              <a:srgbClr val="0071D5">
                <a:alpha val="10000"/>
              </a:srgbClr>
            </a:solidFill>
            <a:ln w="12700">
              <a:solidFill>
                <a:schemeClr val="accent1">
                  <a:alpha val="50000"/>
                </a:schemeClr>
              </a:solidFill>
            </a:ln>
          </p:spPr>
          <p:style>
            <a:lnRef idx="2">
              <a:srgbClr val="18ED9E">
                <a:shade val="50000"/>
              </a:srgbClr>
            </a:lnRef>
            <a:fillRef idx="1">
              <a:srgbClr val="18ED9E"/>
            </a:fillRef>
            <a:effectRef idx="0">
              <a:srgbClr val="18ED9E"/>
            </a:effectRef>
            <a:fontRef idx="minor">
              <a:srgbClr val="FFFFFF"/>
            </a:fontRef>
          </p:style>
          <p:txBody>
            <a:bodyPr rot="0" spcFirstLastPara="0" vertOverflow="overflow" horzOverflow="overflow" vert="horz" wrap="square" lIns="6361" tIns="3180" rIns="6361" bIns="3180" numCol="1" spcCol="0" rtlCol="0" fromWordArt="0" anchor="ctr" anchorCtr="0" forceAA="0" compatLnSpc="1">
              <a:noAutofit/>
            </a:bodyPr>
            <a:lstStyle/>
            <a:p>
              <a:pPr lvl="0" algn="ctr">
                <a:buClrTx/>
                <a:buSzTx/>
                <a:buFontTx/>
              </a:pPr>
              <a:r>
                <a:rPr lang="zh-CN" altLang="en-US" sz="1000" b="1" spc="100">
                  <a:solidFill>
                    <a:schemeClr val="tx1"/>
                  </a:solidFill>
                  <a:uFillTx/>
                  <a:latin typeface="Arial" panose="020B0604020202020204" pitchFamily="34" charset="0"/>
                  <a:ea typeface="微软雅黑" panose="020B0503020204020204" charset="-122"/>
                  <a:cs typeface="微软雅黑" panose="020B0503020204020204" charset="-122"/>
                  <a:sym typeface="+mn-ea"/>
                </a:rPr>
                <a:t>云电脑小站</a:t>
              </a:r>
            </a:p>
          </p:txBody>
        </p:sp>
        <p:sp>
          <p:nvSpPr>
            <p:cNvPr id="268" name="文本框 267"/>
            <p:cNvSpPr txBox="1"/>
            <p:nvPr>
              <p:custDataLst>
                <p:tags r:id="rId54"/>
              </p:custDataLst>
            </p:nvPr>
          </p:nvSpPr>
          <p:spPr>
            <a:xfrm>
              <a:off x="6855" y="8081"/>
              <a:ext cx="2710" cy="713"/>
            </a:xfrm>
            <a:prstGeom prst="rect">
              <a:avLst/>
            </a:prstGeom>
            <a:noFill/>
          </p:spPr>
          <p:txBody>
            <a:bodyPr wrap="square">
              <a:spAutoFit/>
            </a:bodyPr>
            <a:lstStyle/>
            <a:p>
              <a:pPr algn="ctr">
                <a:lnSpc>
                  <a:spcPct val="150000"/>
                </a:lnSpc>
              </a:pPr>
              <a:r>
                <a:rPr lang="zh-CN" altLang="en-US" sz="900" b="1" dirty="0">
                  <a:solidFill>
                    <a:srgbClr val="C00000"/>
                  </a:solidFill>
                  <a:latin typeface="微软雅黑" panose="020B0503020204020204" charset="-122"/>
                  <a:ea typeface="微软雅黑" panose="020B0503020204020204" charset="-122"/>
                  <a:sym typeface="+mn-ea"/>
                </a:rPr>
                <a:t>地点</a:t>
              </a:r>
              <a:r>
                <a:rPr lang="zh-CN" altLang="en-US" sz="900" b="1" dirty="0">
                  <a:latin typeface="微软雅黑" panose="020B0503020204020204" charset="-122"/>
                  <a:ea typeface="微软雅黑" panose="020B0503020204020204" charset="-122"/>
                  <a:sym typeface="+mn-ea"/>
                </a:rPr>
                <a:t>：客户机房</a:t>
              </a:r>
              <a:r>
                <a:rPr lang="en-US" altLang="zh-CN" sz="900" b="1" dirty="0">
                  <a:latin typeface="微软雅黑" panose="020B0503020204020204" charset="-122"/>
                  <a:ea typeface="微软雅黑" panose="020B0503020204020204" charset="-122"/>
                  <a:sym typeface="+mn-ea"/>
                </a:rPr>
                <a:t>/</a:t>
              </a:r>
              <a:r>
                <a:rPr lang="zh-CN" altLang="en-US" sz="900" b="1" dirty="0">
                  <a:latin typeface="微软雅黑" panose="020B0503020204020204" charset="-122"/>
                  <a:ea typeface="微软雅黑" panose="020B0503020204020204" charset="-122"/>
                  <a:sym typeface="+mn-ea"/>
                </a:rPr>
                <a:t>移动</a:t>
              </a:r>
              <a:r>
                <a:rPr lang="en-US" altLang="zh-CN" sz="900" b="1" dirty="0">
                  <a:latin typeface="微软雅黑" panose="020B0503020204020204" charset="-122"/>
                  <a:ea typeface="微软雅黑" panose="020B0503020204020204" charset="-122"/>
                  <a:sym typeface="+mn-ea"/>
                </a:rPr>
                <a:t>IDC</a:t>
              </a:r>
            </a:p>
            <a:p>
              <a:pPr algn="ctr">
                <a:lnSpc>
                  <a:spcPct val="150000"/>
                </a:lnSpc>
              </a:pPr>
              <a:r>
                <a:rPr lang="zh-CN" altLang="en-US" sz="900" b="1" dirty="0">
                  <a:solidFill>
                    <a:srgbClr val="C00000"/>
                  </a:solidFill>
                  <a:latin typeface="微软雅黑" panose="020B0503020204020204" charset="-122"/>
                  <a:ea typeface="微软雅黑" panose="020B0503020204020204" charset="-122"/>
                  <a:sym typeface="+mn-ea"/>
                </a:rPr>
                <a:t>资产</a:t>
              </a:r>
              <a:r>
                <a:rPr lang="zh-CN" altLang="en-US" sz="900" b="1" dirty="0">
                  <a:latin typeface="微软雅黑" panose="020B0503020204020204" charset="-122"/>
                  <a:ea typeface="微软雅黑" panose="020B0503020204020204" charset="-122"/>
                  <a:sym typeface="+mn-ea"/>
                </a:rPr>
                <a:t>：归属移动云</a:t>
              </a:r>
            </a:p>
          </p:txBody>
        </p:sp>
      </p:grpSp>
      <p:sp>
        <p:nvSpPr>
          <p:cNvPr id="119" name="左大括号 118"/>
          <p:cNvSpPr/>
          <p:nvPr>
            <p:custDataLst>
              <p:tags r:id="rId10"/>
            </p:custDataLst>
          </p:nvPr>
        </p:nvSpPr>
        <p:spPr>
          <a:xfrm>
            <a:off x="2446655" y="3505200"/>
            <a:ext cx="231140" cy="20510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1" name="组合 50"/>
          <p:cNvGrpSpPr/>
          <p:nvPr/>
        </p:nvGrpSpPr>
        <p:grpSpPr>
          <a:xfrm>
            <a:off x="229870" y="5770245"/>
            <a:ext cx="1565275" cy="740410"/>
            <a:chOff x="6913" y="9394"/>
            <a:chExt cx="1890" cy="1042"/>
          </a:xfrm>
        </p:grpSpPr>
        <p:sp>
          <p:nvSpPr>
            <p:cNvPr id="39" name="圆角矩形 12"/>
            <p:cNvSpPr/>
            <p:nvPr>
              <p:custDataLst>
                <p:tags r:id="rId50"/>
              </p:custDataLst>
            </p:nvPr>
          </p:nvSpPr>
          <p:spPr>
            <a:xfrm>
              <a:off x="7136" y="9394"/>
              <a:ext cx="1445" cy="459"/>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应用</a:t>
              </a:r>
            </a:p>
          </p:txBody>
        </p:sp>
        <p:sp>
          <p:nvSpPr>
            <p:cNvPr id="40" name="文本框 39"/>
            <p:cNvSpPr txBox="1"/>
            <p:nvPr>
              <p:custDataLst>
                <p:tags r:id="rId51"/>
              </p:custDataLst>
            </p:nvPr>
          </p:nvSpPr>
          <p:spPr>
            <a:xfrm>
              <a:off x="6913" y="9766"/>
              <a:ext cx="1891" cy="670"/>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极域等教学软件</a:t>
              </a:r>
            </a:p>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（生态提供）</a:t>
              </a:r>
            </a:p>
          </p:txBody>
        </p:sp>
      </p:grpSp>
      <p:grpSp>
        <p:nvGrpSpPr>
          <p:cNvPr id="50" name="组合 49"/>
          <p:cNvGrpSpPr/>
          <p:nvPr/>
        </p:nvGrpSpPr>
        <p:grpSpPr>
          <a:xfrm>
            <a:off x="1591945" y="5770245"/>
            <a:ext cx="1879600" cy="762000"/>
            <a:chOff x="8600" y="9394"/>
            <a:chExt cx="2270" cy="1072"/>
          </a:xfrm>
        </p:grpSpPr>
        <p:sp>
          <p:nvSpPr>
            <p:cNvPr id="41" name="圆角矩形 12"/>
            <p:cNvSpPr/>
            <p:nvPr>
              <p:custDataLst>
                <p:tags r:id="rId48"/>
              </p:custDataLst>
            </p:nvPr>
          </p:nvSpPr>
          <p:spPr>
            <a:xfrm>
              <a:off x="9013" y="9394"/>
              <a:ext cx="1444" cy="459"/>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外设</a:t>
              </a:r>
            </a:p>
          </p:txBody>
        </p:sp>
        <p:sp>
          <p:nvSpPr>
            <p:cNvPr id="42" name="文本框 41"/>
            <p:cNvSpPr txBox="1"/>
            <p:nvPr>
              <p:custDataLst>
                <p:tags r:id="rId49"/>
              </p:custDataLst>
            </p:nvPr>
          </p:nvSpPr>
          <p:spPr>
            <a:xfrm>
              <a:off x="8600" y="9796"/>
              <a:ext cx="2270" cy="670"/>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鼠标键盘显示器（可利旧）</a:t>
              </a:r>
            </a:p>
            <a:p>
              <a:pPr indent="0" algn="ctr" latinLnBrk="0">
                <a:lnSpc>
                  <a:spcPct val="150000"/>
                </a:lnSpc>
                <a:buNone/>
              </a:pPr>
              <a:r>
                <a:rPr lang="en-US" altLang="zh-CN" sz="800" u="sng" dirty="0">
                  <a:latin typeface="微软雅黑" panose="020B0503020204020204" charset="-122"/>
                  <a:ea typeface="微软雅黑" panose="020B0503020204020204" charset="-122"/>
                  <a:cs typeface="微软雅黑" panose="020B0503020204020204" charset="-122"/>
                </a:rPr>
                <a:t>U</a:t>
              </a:r>
              <a:r>
                <a:rPr lang="zh-CN" altLang="en-US" sz="800" u="sng" dirty="0">
                  <a:latin typeface="微软雅黑" panose="020B0503020204020204" charset="-122"/>
                  <a:ea typeface="微软雅黑" panose="020B0503020204020204" charset="-122"/>
                  <a:cs typeface="微软雅黑" panose="020B0503020204020204" charset="-122"/>
                </a:rPr>
                <a:t>盘、</a:t>
              </a:r>
              <a:r>
                <a:rPr lang="en-US" altLang="zh-CN" sz="800" u="sng" dirty="0">
                  <a:latin typeface="微软雅黑" panose="020B0503020204020204" charset="-122"/>
                  <a:ea typeface="微软雅黑" panose="020B0503020204020204" charset="-122"/>
                  <a:cs typeface="微软雅黑" panose="020B0503020204020204" charset="-122"/>
                </a:rPr>
                <a:t>耳机</a:t>
              </a:r>
              <a:r>
                <a:rPr lang="zh-CN" altLang="en-US" sz="800" u="sng" dirty="0">
                  <a:latin typeface="微软雅黑" panose="020B0503020204020204" charset="-122"/>
                  <a:ea typeface="微软雅黑" panose="020B0503020204020204" charset="-122"/>
                  <a:cs typeface="微软雅黑" panose="020B0503020204020204" charset="-122"/>
                </a:rPr>
                <a:t>等</a:t>
              </a:r>
            </a:p>
          </p:txBody>
        </p:sp>
      </p:grpSp>
      <p:grpSp>
        <p:nvGrpSpPr>
          <p:cNvPr id="52" name="组合 51"/>
          <p:cNvGrpSpPr/>
          <p:nvPr/>
        </p:nvGrpSpPr>
        <p:grpSpPr>
          <a:xfrm>
            <a:off x="3260090" y="5777865"/>
            <a:ext cx="1806575" cy="847090"/>
            <a:chOff x="10537" y="9394"/>
            <a:chExt cx="2182" cy="1192"/>
          </a:xfrm>
        </p:grpSpPr>
        <p:sp>
          <p:nvSpPr>
            <p:cNvPr id="44" name="圆角矩形 12"/>
            <p:cNvSpPr/>
            <p:nvPr>
              <p:custDataLst>
                <p:tags r:id="rId45"/>
              </p:custDataLst>
            </p:nvPr>
          </p:nvSpPr>
          <p:spPr>
            <a:xfrm>
              <a:off x="10907" y="9394"/>
              <a:ext cx="1443" cy="459"/>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终端</a:t>
              </a:r>
            </a:p>
          </p:txBody>
        </p:sp>
        <p:sp>
          <p:nvSpPr>
            <p:cNvPr id="45" name="文本框 44"/>
            <p:cNvSpPr txBox="1"/>
            <p:nvPr>
              <p:custDataLst>
                <p:tags r:id="rId46"/>
              </p:custDataLst>
            </p:nvPr>
          </p:nvSpPr>
          <p:spPr>
            <a:xfrm>
              <a:off x="10537" y="9766"/>
              <a:ext cx="2183" cy="473"/>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一体机、便携主机（生态）</a:t>
              </a:r>
            </a:p>
          </p:txBody>
        </p:sp>
        <p:sp>
          <p:nvSpPr>
            <p:cNvPr id="49" name="文本框 48"/>
            <p:cNvSpPr txBox="1"/>
            <p:nvPr>
              <p:custDataLst>
                <p:tags r:id="rId47"/>
              </p:custDataLst>
            </p:nvPr>
          </p:nvSpPr>
          <p:spPr>
            <a:xfrm>
              <a:off x="10750" y="10114"/>
              <a:ext cx="1757" cy="473"/>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利旧</a:t>
              </a:r>
              <a:r>
                <a:rPr lang="en-US" altLang="zh-CN" sz="800" u="sng" dirty="0">
                  <a:latin typeface="微软雅黑" panose="020B0503020204020204" charset="-122"/>
                  <a:ea typeface="微软雅黑" panose="020B0503020204020204" charset="-122"/>
                  <a:cs typeface="微软雅黑" panose="020B0503020204020204" charset="-122"/>
                </a:rPr>
                <a:t>PC+</a:t>
              </a:r>
              <a:r>
                <a:rPr lang="zh-CN" altLang="en-US" sz="800" u="sng" dirty="0">
                  <a:latin typeface="微软雅黑" panose="020B0503020204020204" charset="-122"/>
                  <a:ea typeface="微软雅黑" panose="020B0503020204020204" charset="-122"/>
                  <a:cs typeface="微软雅黑" panose="020B0503020204020204" charset="-122"/>
                </a:rPr>
                <a:t>软终端</a:t>
              </a:r>
            </a:p>
          </p:txBody>
        </p:sp>
      </p:grpSp>
      <p:pic>
        <p:nvPicPr>
          <p:cNvPr id="56" name="图片 55" descr="加"/>
          <p:cNvPicPr>
            <a:picLocks noChangeAspect="1"/>
          </p:cNvPicPr>
          <p:nvPr>
            <p:custDataLst>
              <p:tags r:id="rId11"/>
            </p:custDataLst>
          </p:nvPr>
        </p:nvPicPr>
        <p:blipFill>
          <a:blip r:embed="rId85"/>
          <a:stretch>
            <a:fillRect/>
          </a:stretch>
        </p:blipFill>
        <p:spPr>
          <a:xfrm>
            <a:off x="1610995" y="5792470"/>
            <a:ext cx="294005" cy="264795"/>
          </a:xfrm>
          <a:prstGeom prst="rect">
            <a:avLst/>
          </a:prstGeom>
        </p:spPr>
      </p:pic>
      <p:pic>
        <p:nvPicPr>
          <p:cNvPr id="57" name="图片 56" descr="加"/>
          <p:cNvPicPr>
            <a:picLocks noChangeAspect="1"/>
          </p:cNvPicPr>
          <p:nvPr>
            <p:custDataLst>
              <p:tags r:id="rId12"/>
            </p:custDataLst>
          </p:nvPr>
        </p:nvPicPr>
        <p:blipFill>
          <a:blip r:embed="rId85"/>
          <a:stretch>
            <a:fillRect/>
          </a:stretch>
        </p:blipFill>
        <p:spPr>
          <a:xfrm>
            <a:off x="3177540" y="5792470"/>
            <a:ext cx="294005" cy="264795"/>
          </a:xfrm>
          <a:prstGeom prst="rect">
            <a:avLst/>
          </a:prstGeom>
        </p:spPr>
      </p:pic>
      <p:grpSp>
        <p:nvGrpSpPr>
          <p:cNvPr id="4" name="组合 3"/>
          <p:cNvGrpSpPr/>
          <p:nvPr/>
        </p:nvGrpSpPr>
        <p:grpSpPr>
          <a:xfrm>
            <a:off x="7148195" y="2344420"/>
            <a:ext cx="2453005" cy="1217930"/>
            <a:chOff x="11487" y="3692"/>
            <a:chExt cx="3863" cy="1918"/>
          </a:xfrm>
        </p:grpSpPr>
        <p:sp>
          <p:nvSpPr>
            <p:cNvPr id="222" name="矩形 221"/>
            <p:cNvSpPr/>
            <p:nvPr>
              <p:custDataLst>
                <p:tags r:id="rId13"/>
              </p:custDataLst>
            </p:nvPr>
          </p:nvSpPr>
          <p:spPr>
            <a:xfrm>
              <a:off x="11487" y="3692"/>
              <a:ext cx="3761" cy="1918"/>
            </a:xfrm>
            <a:prstGeom prst="rect">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112" name="组合 111"/>
            <p:cNvGrpSpPr/>
            <p:nvPr/>
          </p:nvGrpSpPr>
          <p:grpSpPr>
            <a:xfrm>
              <a:off x="12287" y="3772"/>
              <a:ext cx="2086" cy="1782"/>
              <a:chOff x="11282" y="3746"/>
              <a:chExt cx="2019" cy="1763"/>
            </a:xfrm>
          </p:grpSpPr>
          <p:grpSp>
            <p:nvGrpSpPr>
              <p:cNvPr id="46" name="组合 45"/>
              <p:cNvGrpSpPr/>
              <p:nvPr/>
            </p:nvGrpSpPr>
            <p:grpSpPr>
              <a:xfrm>
                <a:off x="11282" y="4428"/>
                <a:ext cx="570" cy="322"/>
                <a:chOff x="762000" y="4260850"/>
                <a:chExt cx="1206500" cy="679494"/>
              </a:xfrm>
            </p:grpSpPr>
            <p:sp>
              <p:nvSpPr>
                <p:cNvPr id="58" name="圆角矩形 12"/>
                <p:cNvSpPr/>
                <p:nvPr>
                  <p:custDataLst>
                    <p:tags r:id="rId41"/>
                  </p:custDataLst>
                </p:nvPr>
              </p:nvSpPr>
              <p:spPr>
                <a:xfrm>
                  <a:off x="762000" y="4260850"/>
                  <a:ext cx="1206500" cy="679494"/>
                </a:xfrm>
                <a:prstGeom prst="roundRect">
                  <a:avLst>
                    <a:gd name="adj" fmla="val 10918"/>
                  </a:avLst>
                </a:prstGeom>
                <a:gradFill>
                  <a:gsLst>
                    <a:gs pos="0">
                      <a:srgbClr val="FFFFFF"/>
                    </a:gs>
                    <a:gs pos="100000">
                      <a:srgbClr val="FFFFFF">
                        <a:alpha val="58999"/>
                      </a:srgbClr>
                    </a:gs>
                  </a:gsLst>
                </a:gradFill>
                <a:ln w="12700">
                  <a:solidFill>
                    <a:srgbClr val="0574F5">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dirty="0"/>
                </a:p>
              </p:txBody>
            </p:sp>
            <p:grpSp>
              <p:nvGrpSpPr>
                <p:cNvPr id="61" name="组合 60"/>
                <p:cNvGrpSpPr/>
                <p:nvPr/>
              </p:nvGrpSpPr>
              <p:grpSpPr>
                <a:xfrm>
                  <a:off x="837975" y="4295755"/>
                  <a:ext cx="1054550" cy="609685"/>
                  <a:chOff x="2391653" y="3803608"/>
                  <a:chExt cx="1054550" cy="609685"/>
                </a:xfrm>
              </p:grpSpPr>
              <p:sp>
                <p:nvSpPr>
                  <p:cNvPr id="63" name="任意多边形: 形状 60"/>
                  <p:cNvSpPr/>
                  <p:nvPr>
                    <p:custDataLst>
                      <p:tags r:id="rId42"/>
                    </p:custDataLst>
                  </p:nvPr>
                </p:nvSpPr>
                <p:spPr>
                  <a:xfrm>
                    <a:off x="3124651" y="3803608"/>
                    <a:ext cx="321552"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任意多边形: 形状 62"/>
                  <p:cNvSpPr/>
                  <p:nvPr>
                    <p:custDataLst>
                      <p:tags r:id="rId43"/>
                    </p:custDataLst>
                  </p:nvPr>
                </p:nvSpPr>
                <p:spPr>
                  <a:xfrm>
                    <a:off x="2758152" y="3803608"/>
                    <a:ext cx="321552"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任意多边形: 形状 63"/>
                  <p:cNvSpPr/>
                  <p:nvPr>
                    <p:custDataLst>
                      <p:tags r:id="rId44"/>
                    </p:custDataLst>
                  </p:nvPr>
                </p:nvSpPr>
                <p:spPr>
                  <a:xfrm>
                    <a:off x="2391653" y="3803608"/>
                    <a:ext cx="321552"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8" name="组合 67"/>
              <p:cNvGrpSpPr/>
              <p:nvPr/>
            </p:nvGrpSpPr>
            <p:grpSpPr>
              <a:xfrm>
                <a:off x="12007" y="4428"/>
                <a:ext cx="570" cy="322"/>
                <a:chOff x="762000" y="4260850"/>
                <a:chExt cx="1206500" cy="679494"/>
              </a:xfrm>
            </p:grpSpPr>
            <p:sp>
              <p:nvSpPr>
                <p:cNvPr id="69" name="圆角矩形 12"/>
                <p:cNvSpPr/>
                <p:nvPr>
                  <p:custDataLst>
                    <p:tags r:id="rId37"/>
                  </p:custDataLst>
                </p:nvPr>
              </p:nvSpPr>
              <p:spPr>
                <a:xfrm>
                  <a:off x="762000" y="4260850"/>
                  <a:ext cx="1206500" cy="679494"/>
                </a:xfrm>
                <a:prstGeom prst="roundRect">
                  <a:avLst>
                    <a:gd name="adj" fmla="val 10918"/>
                  </a:avLst>
                </a:prstGeom>
                <a:gradFill>
                  <a:gsLst>
                    <a:gs pos="0">
                      <a:srgbClr val="FFFFFF"/>
                    </a:gs>
                    <a:gs pos="100000">
                      <a:srgbClr val="FFFFFF">
                        <a:alpha val="58999"/>
                      </a:srgbClr>
                    </a:gs>
                  </a:gsLst>
                </a:gradFill>
                <a:ln w="12700">
                  <a:solidFill>
                    <a:srgbClr val="0574F5">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dirty="0"/>
                </a:p>
              </p:txBody>
            </p:sp>
            <p:grpSp>
              <p:nvGrpSpPr>
                <p:cNvPr id="70" name="组合 69"/>
                <p:cNvGrpSpPr/>
                <p:nvPr/>
              </p:nvGrpSpPr>
              <p:grpSpPr>
                <a:xfrm>
                  <a:off x="837975" y="4295755"/>
                  <a:ext cx="1054550" cy="609685"/>
                  <a:chOff x="2391653" y="3803608"/>
                  <a:chExt cx="1054550" cy="609685"/>
                </a:xfrm>
              </p:grpSpPr>
              <p:sp>
                <p:nvSpPr>
                  <p:cNvPr id="71" name="任意多边形: 形状 60"/>
                  <p:cNvSpPr/>
                  <p:nvPr>
                    <p:custDataLst>
                      <p:tags r:id="rId38"/>
                    </p:custDataLst>
                  </p:nvPr>
                </p:nvSpPr>
                <p:spPr>
                  <a:xfrm>
                    <a:off x="3124651" y="3803608"/>
                    <a:ext cx="321552"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任意多边形: 形状 62"/>
                  <p:cNvSpPr/>
                  <p:nvPr>
                    <p:custDataLst>
                      <p:tags r:id="rId39"/>
                    </p:custDataLst>
                  </p:nvPr>
                </p:nvSpPr>
                <p:spPr>
                  <a:xfrm>
                    <a:off x="2758152" y="3803608"/>
                    <a:ext cx="321552"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任意多边形: 形状 63"/>
                  <p:cNvSpPr/>
                  <p:nvPr>
                    <p:custDataLst>
                      <p:tags r:id="rId40"/>
                    </p:custDataLst>
                  </p:nvPr>
                </p:nvSpPr>
                <p:spPr>
                  <a:xfrm>
                    <a:off x="2391653" y="3803608"/>
                    <a:ext cx="321552"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组合 81"/>
              <p:cNvGrpSpPr/>
              <p:nvPr/>
            </p:nvGrpSpPr>
            <p:grpSpPr>
              <a:xfrm>
                <a:off x="12731" y="4428"/>
                <a:ext cx="570" cy="322"/>
                <a:chOff x="762000" y="4260850"/>
                <a:chExt cx="1206500" cy="679494"/>
              </a:xfrm>
            </p:grpSpPr>
            <p:sp>
              <p:nvSpPr>
                <p:cNvPr id="83" name="圆角矩形 12"/>
                <p:cNvSpPr/>
                <p:nvPr>
                  <p:custDataLst>
                    <p:tags r:id="rId33"/>
                  </p:custDataLst>
                </p:nvPr>
              </p:nvSpPr>
              <p:spPr>
                <a:xfrm>
                  <a:off x="762000" y="4260850"/>
                  <a:ext cx="1206500" cy="679494"/>
                </a:xfrm>
                <a:prstGeom prst="roundRect">
                  <a:avLst>
                    <a:gd name="adj" fmla="val 10918"/>
                  </a:avLst>
                </a:prstGeom>
                <a:gradFill>
                  <a:gsLst>
                    <a:gs pos="0">
                      <a:srgbClr val="FFFFFF"/>
                    </a:gs>
                    <a:gs pos="100000">
                      <a:srgbClr val="FFFFFF">
                        <a:alpha val="58999"/>
                      </a:srgbClr>
                    </a:gs>
                  </a:gsLst>
                </a:gradFill>
                <a:ln w="12700">
                  <a:solidFill>
                    <a:srgbClr val="0574F5">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dirty="0"/>
                </a:p>
              </p:txBody>
            </p:sp>
            <p:grpSp>
              <p:nvGrpSpPr>
                <p:cNvPr id="84" name="组合 83"/>
                <p:cNvGrpSpPr/>
                <p:nvPr/>
              </p:nvGrpSpPr>
              <p:grpSpPr>
                <a:xfrm>
                  <a:off x="837975" y="4295755"/>
                  <a:ext cx="1054550" cy="609685"/>
                  <a:chOff x="2391653" y="3803608"/>
                  <a:chExt cx="1054550" cy="609685"/>
                </a:xfrm>
              </p:grpSpPr>
              <p:sp>
                <p:nvSpPr>
                  <p:cNvPr id="85" name="任意多边形: 形状 60"/>
                  <p:cNvSpPr/>
                  <p:nvPr>
                    <p:custDataLst>
                      <p:tags r:id="rId34"/>
                    </p:custDataLst>
                  </p:nvPr>
                </p:nvSpPr>
                <p:spPr>
                  <a:xfrm>
                    <a:off x="3124651" y="3803608"/>
                    <a:ext cx="321552"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任意多边形: 形状 62"/>
                  <p:cNvSpPr/>
                  <p:nvPr>
                    <p:custDataLst>
                      <p:tags r:id="rId35"/>
                    </p:custDataLst>
                  </p:nvPr>
                </p:nvSpPr>
                <p:spPr>
                  <a:xfrm>
                    <a:off x="2758152" y="3803608"/>
                    <a:ext cx="321552"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任意多边形: 形状 63"/>
                  <p:cNvSpPr/>
                  <p:nvPr>
                    <p:custDataLst>
                      <p:tags r:id="rId36"/>
                    </p:custDataLst>
                  </p:nvPr>
                </p:nvSpPr>
                <p:spPr>
                  <a:xfrm>
                    <a:off x="2391653" y="3803608"/>
                    <a:ext cx="321552" cy="609685"/>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90" name="图片 89"/>
              <p:cNvPicPr>
                <a:picLocks noChangeAspect="1"/>
              </p:cNvPicPr>
              <p:nvPr>
                <p:custDataLst>
                  <p:tags r:id="rId17"/>
                </p:custDataLst>
              </p:nvPr>
            </p:nvPicPr>
            <p:blipFill>
              <a:blip r:embed="rId86" cstate="print">
                <a:extLst>
                  <a:ext uri="{28A0092B-C50C-407E-A947-70E740481C1C}">
                    <a14:useLocalDpi xmlns:a14="http://schemas.microsoft.com/office/drawing/2010/main" val="0"/>
                  </a:ext>
                </a:extLst>
              </a:blip>
              <a:stretch>
                <a:fillRect/>
              </a:stretch>
            </p:blipFill>
            <p:spPr>
              <a:xfrm>
                <a:off x="11623" y="5131"/>
                <a:ext cx="501" cy="379"/>
              </a:xfrm>
              <a:prstGeom prst="rect">
                <a:avLst/>
              </a:prstGeom>
            </p:spPr>
          </p:pic>
          <p:pic>
            <p:nvPicPr>
              <p:cNvPr id="91" name="图片 90"/>
              <p:cNvPicPr>
                <a:picLocks noChangeAspect="1"/>
              </p:cNvPicPr>
              <p:nvPr>
                <p:custDataLst>
                  <p:tags r:id="rId18"/>
                </p:custDataLst>
              </p:nvPr>
            </p:nvPicPr>
            <p:blipFill>
              <a:blip r:embed="rId86" cstate="print">
                <a:extLst>
                  <a:ext uri="{28A0092B-C50C-407E-A947-70E740481C1C}">
                    <a14:useLocalDpi xmlns:a14="http://schemas.microsoft.com/office/drawing/2010/main" val="0"/>
                  </a:ext>
                </a:extLst>
              </a:blip>
              <a:stretch>
                <a:fillRect/>
              </a:stretch>
            </p:blipFill>
            <p:spPr>
              <a:xfrm>
                <a:off x="12389" y="5131"/>
                <a:ext cx="501" cy="379"/>
              </a:xfrm>
              <a:prstGeom prst="rect">
                <a:avLst/>
              </a:prstGeom>
            </p:spPr>
          </p:pic>
          <p:cxnSp>
            <p:nvCxnSpPr>
              <p:cNvPr id="92" name="直线连接符 739"/>
              <p:cNvCxnSpPr>
                <a:endCxn id="90" idx="0"/>
              </p:cNvCxnSpPr>
              <p:nvPr>
                <p:custDataLst>
                  <p:tags r:id="rId19"/>
                </p:custDataLst>
              </p:nvPr>
            </p:nvCxnSpPr>
            <p:spPr>
              <a:xfrm>
                <a:off x="11634" y="4733"/>
                <a:ext cx="239" cy="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线连接符 739"/>
              <p:cNvCxnSpPr>
                <a:endCxn id="90" idx="0"/>
              </p:cNvCxnSpPr>
              <p:nvPr>
                <p:custDataLst>
                  <p:tags r:id="rId20"/>
                </p:custDataLst>
              </p:nvPr>
            </p:nvCxnSpPr>
            <p:spPr>
              <a:xfrm flipH="1">
                <a:off x="11874" y="4733"/>
                <a:ext cx="485" cy="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线连接符 739"/>
              <p:cNvCxnSpPr/>
              <p:nvPr>
                <p:custDataLst>
                  <p:tags r:id="rId21"/>
                </p:custDataLst>
              </p:nvPr>
            </p:nvCxnSpPr>
            <p:spPr>
              <a:xfrm flipH="1">
                <a:off x="11853" y="4733"/>
                <a:ext cx="1231" cy="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线连接符 739"/>
              <p:cNvCxnSpPr>
                <a:endCxn id="91" idx="0"/>
              </p:cNvCxnSpPr>
              <p:nvPr>
                <p:custDataLst>
                  <p:tags r:id="rId22"/>
                </p:custDataLst>
              </p:nvPr>
            </p:nvCxnSpPr>
            <p:spPr>
              <a:xfrm flipH="1">
                <a:off x="12640" y="4733"/>
                <a:ext cx="444" cy="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线连接符 739"/>
              <p:cNvCxnSpPr/>
              <p:nvPr>
                <p:custDataLst>
                  <p:tags r:id="rId23"/>
                </p:custDataLst>
              </p:nvPr>
            </p:nvCxnSpPr>
            <p:spPr>
              <a:xfrm>
                <a:off x="12368" y="4721"/>
                <a:ext cx="272" cy="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直线连接符 739"/>
              <p:cNvCxnSpPr/>
              <p:nvPr>
                <p:custDataLst>
                  <p:tags r:id="rId24"/>
                </p:custDataLst>
              </p:nvPr>
            </p:nvCxnSpPr>
            <p:spPr>
              <a:xfrm>
                <a:off x="11634" y="4749"/>
                <a:ext cx="1005" cy="382"/>
              </a:xfrm>
              <a:prstGeom prst="line">
                <a:avLst/>
              </a:prstGeom>
            </p:spPr>
            <p:style>
              <a:lnRef idx="1">
                <a:schemeClr val="accent1"/>
              </a:lnRef>
              <a:fillRef idx="0">
                <a:schemeClr val="accent1"/>
              </a:fillRef>
              <a:effectRef idx="0">
                <a:schemeClr val="accent1"/>
              </a:effectRef>
              <a:fontRef idx="minor">
                <a:schemeClr val="tx1"/>
              </a:fontRef>
            </p:style>
          </p:cxnSp>
          <p:pic>
            <p:nvPicPr>
              <p:cNvPr id="180" name="图片 179"/>
              <p:cNvPicPr>
                <a:picLocks noChangeAspect="1"/>
              </p:cNvPicPr>
              <p:nvPr>
                <p:custDataLst>
                  <p:tags r:id="rId25"/>
                </p:custDataLst>
              </p:nvPr>
            </p:nvPicPr>
            <p:blipFill>
              <a:blip r:embed="rId86" cstate="print">
                <a:extLst>
                  <a:ext uri="{28A0092B-C50C-407E-A947-70E740481C1C}">
                    <a14:useLocalDpi xmlns:a14="http://schemas.microsoft.com/office/drawing/2010/main" val="0"/>
                  </a:ext>
                </a:extLst>
              </a:blip>
              <a:stretch>
                <a:fillRect/>
              </a:stretch>
            </p:blipFill>
            <p:spPr>
              <a:xfrm>
                <a:off x="11563" y="3746"/>
                <a:ext cx="501" cy="379"/>
              </a:xfrm>
              <a:prstGeom prst="rect">
                <a:avLst/>
              </a:prstGeom>
            </p:spPr>
          </p:pic>
          <p:pic>
            <p:nvPicPr>
              <p:cNvPr id="181" name="图片 180"/>
              <p:cNvPicPr>
                <a:picLocks noChangeAspect="1"/>
              </p:cNvPicPr>
              <p:nvPr>
                <p:custDataLst>
                  <p:tags r:id="rId26"/>
                </p:custDataLst>
              </p:nvPr>
            </p:nvPicPr>
            <p:blipFill>
              <a:blip r:embed="rId86" cstate="print">
                <a:extLst>
                  <a:ext uri="{28A0092B-C50C-407E-A947-70E740481C1C}">
                    <a14:useLocalDpi xmlns:a14="http://schemas.microsoft.com/office/drawing/2010/main" val="0"/>
                  </a:ext>
                </a:extLst>
              </a:blip>
              <a:stretch>
                <a:fillRect/>
              </a:stretch>
            </p:blipFill>
            <p:spPr>
              <a:xfrm>
                <a:off x="12359" y="3746"/>
                <a:ext cx="501" cy="379"/>
              </a:xfrm>
              <a:prstGeom prst="rect">
                <a:avLst/>
              </a:prstGeom>
            </p:spPr>
          </p:pic>
          <p:cxnSp>
            <p:nvCxnSpPr>
              <p:cNvPr id="182" name="直线连接符 739"/>
              <p:cNvCxnSpPr>
                <a:stCxn id="180" idx="2"/>
              </p:cNvCxnSpPr>
              <p:nvPr>
                <p:custDataLst>
                  <p:tags r:id="rId27"/>
                </p:custDataLst>
              </p:nvPr>
            </p:nvCxnSpPr>
            <p:spPr>
              <a:xfrm flipH="1">
                <a:off x="11568" y="4125"/>
                <a:ext cx="246" cy="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直线连接符 739"/>
              <p:cNvCxnSpPr>
                <a:stCxn id="181" idx="2"/>
              </p:cNvCxnSpPr>
              <p:nvPr>
                <p:custDataLst>
                  <p:tags r:id="rId28"/>
                </p:custDataLst>
              </p:nvPr>
            </p:nvCxnSpPr>
            <p:spPr>
              <a:xfrm flipH="1">
                <a:off x="11568" y="4125"/>
                <a:ext cx="1042" cy="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线连接符 739"/>
              <p:cNvCxnSpPr/>
              <p:nvPr>
                <p:custDataLst>
                  <p:tags r:id="rId29"/>
                </p:custDataLst>
              </p:nvPr>
            </p:nvCxnSpPr>
            <p:spPr>
              <a:xfrm flipH="1">
                <a:off x="12292" y="4125"/>
                <a:ext cx="317" cy="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直线连接符 739"/>
              <p:cNvCxnSpPr>
                <a:stCxn id="181" idx="2"/>
              </p:cNvCxnSpPr>
              <p:nvPr>
                <p:custDataLst>
                  <p:tags r:id="rId30"/>
                </p:custDataLst>
              </p:nvPr>
            </p:nvCxnSpPr>
            <p:spPr>
              <a:xfrm>
                <a:off x="12609" y="4125"/>
                <a:ext cx="407" cy="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直线连接符 739"/>
              <p:cNvCxnSpPr>
                <a:stCxn id="180" idx="2"/>
              </p:cNvCxnSpPr>
              <p:nvPr>
                <p:custDataLst>
                  <p:tags r:id="rId31"/>
                </p:custDataLst>
              </p:nvPr>
            </p:nvCxnSpPr>
            <p:spPr>
              <a:xfrm>
                <a:off x="11814" y="4125"/>
                <a:ext cx="1203" cy="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直线连接符 739"/>
              <p:cNvCxnSpPr>
                <a:stCxn id="180" idx="2"/>
              </p:cNvCxnSpPr>
              <p:nvPr>
                <p:custDataLst>
                  <p:tags r:id="rId32"/>
                </p:custDataLst>
              </p:nvPr>
            </p:nvCxnSpPr>
            <p:spPr>
              <a:xfrm>
                <a:off x="11814" y="4125"/>
                <a:ext cx="479" cy="30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1" name="文本框 110"/>
            <p:cNvSpPr txBox="1"/>
            <p:nvPr/>
          </p:nvSpPr>
          <p:spPr>
            <a:xfrm>
              <a:off x="11509" y="3837"/>
              <a:ext cx="942" cy="1598"/>
            </a:xfrm>
            <a:prstGeom prst="rect">
              <a:avLst/>
            </a:prstGeom>
            <a:noFill/>
          </p:spPr>
          <p:txBody>
            <a:bodyPr wrap="square" rtlCol="0" anchor="t">
              <a:spAutoFit/>
            </a:bodyPr>
            <a:lstStyle/>
            <a:p>
              <a:r>
                <a:rPr lang="zh-CN" altLang="en-US" sz="1200" b="1" dirty="0">
                  <a:latin typeface="微软雅黑" panose="020B0503020204020204" charset="-122"/>
                  <a:ea typeface="微软雅黑" panose="020B0503020204020204" charset="-122"/>
                  <a:sym typeface="+mn-ea"/>
                </a:rPr>
                <a:t>客户机房</a:t>
              </a:r>
            </a:p>
            <a:p>
              <a:r>
                <a:rPr lang="en-US" altLang="zh-CN" sz="1200" b="1" dirty="0">
                  <a:latin typeface="微软雅黑" panose="020B0503020204020204" charset="-122"/>
                  <a:ea typeface="微软雅黑" panose="020B0503020204020204" charset="-122"/>
                  <a:sym typeface="+mn-ea"/>
                </a:rPr>
                <a:t>/</a:t>
              </a:r>
              <a:r>
                <a:rPr lang="zh-CN" altLang="en-US" sz="1200" b="1" dirty="0">
                  <a:latin typeface="微软雅黑" panose="020B0503020204020204" charset="-122"/>
                  <a:ea typeface="微软雅黑" panose="020B0503020204020204" charset="-122"/>
                  <a:sym typeface="+mn-ea"/>
                </a:rPr>
                <a:t>省市移动IDC</a:t>
              </a:r>
            </a:p>
          </p:txBody>
        </p:sp>
        <p:sp>
          <p:nvSpPr>
            <p:cNvPr id="10" name="文本框 9"/>
            <p:cNvSpPr txBox="1"/>
            <p:nvPr>
              <p:custDataLst>
                <p:tags r:id="rId14"/>
              </p:custDataLst>
            </p:nvPr>
          </p:nvSpPr>
          <p:spPr>
            <a:xfrm>
              <a:off x="14293" y="4425"/>
              <a:ext cx="1057" cy="362"/>
            </a:xfrm>
            <a:prstGeom prst="rect">
              <a:avLst/>
            </a:prstGeom>
            <a:noFill/>
          </p:spPr>
          <p:txBody>
            <a:bodyPr wrap="square">
              <a:spAutoFit/>
            </a:bodyPr>
            <a:lstStyle/>
            <a:p>
              <a:pPr algn="ctr"/>
              <a:r>
                <a:rPr lang="zh-CN" altLang="en-US" sz="900" b="1" dirty="0">
                  <a:latin typeface="微软雅黑" panose="020B0503020204020204" charset="-122"/>
                  <a:ea typeface="微软雅黑" panose="020B0503020204020204" charset="-122"/>
                </a:rPr>
                <a:t>服务器</a:t>
              </a:r>
            </a:p>
          </p:txBody>
        </p:sp>
        <p:sp>
          <p:nvSpPr>
            <p:cNvPr id="14" name="文本框 13"/>
            <p:cNvSpPr txBox="1"/>
            <p:nvPr>
              <p:custDataLst>
                <p:tags r:id="rId15"/>
              </p:custDataLst>
            </p:nvPr>
          </p:nvSpPr>
          <p:spPr>
            <a:xfrm>
              <a:off x="13823" y="3793"/>
              <a:ext cx="1057" cy="362"/>
            </a:xfrm>
            <a:prstGeom prst="rect">
              <a:avLst/>
            </a:prstGeom>
            <a:noFill/>
          </p:spPr>
          <p:txBody>
            <a:bodyPr wrap="square">
              <a:spAutoFit/>
            </a:bodyPr>
            <a:lstStyle/>
            <a:p>
              <a:pPr algn="ctr"/>
              <a:r>
                <a:rPr lang="zh-CN" altLang="en-US" sz="900" b="1" dirty="0">
                  <a:latin typeface="微软雅黑" panose="020B0503020204020204" charset="-122"/>
                  <a:ea typeface="微软雅黑" panose="020B0503020204020204" charset="-122"/>
                </a:rPr>
                <a:t>交换机</a:t>
              </a:r>
            </a:p>
          </p:txBody>
        </p:sp>
        <p:sp>
          <p:nvSpPr>
            <p:cNvPr id="3" name="文本框 2"/>
            <p:cNvSpPr txBox="1"/>
            <p:nvPr>
              <p:custDataLst>
                <p:tags r:id="rId16"/>
              </p:custDataLst>
            </p:nvPr>
          </p:nvSpPr>
          <p:spPr>
            <a:xfrm>
              <a:off x="13948" y="5158"/>
              <a:ext cx="1057" cy="362"/>
            </a:xfrm>
            <a:prstGeom prst="rect">
              <a:avLst/>
            </a:prstGeom>
            <a:noFill/>
          </p:spPr>
          <p:txBody>
            <a:bodyPr wrap="square">
              <a:spAutoFit/>
            </a:bodyPr>
            <a:lstStyle/>
            <a:p>
              <a:pPr algn="ctr"/>
              <a:r>
                <a:rPr lang="zh-CN" altLang="en-US" sz="900" b="1" dirty="0">
                  <a:latin typeface="微软雅黑" panose="020B0503020204020204" charset="-122"/>
                  <a:ea typeface="微软雅黑" panose="020B0503020204020204" charset="-122"/>
                </a:rPr>
                <a:t>交换机</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圆角矩形 12"/>
          <p:cNvSpPr/>
          <p:nvPr>
            <p:custDataLst>
              <p:tags r:id="rId1"/>
            </p:custDataLst>
          </p:nvPr>
        </p:nvSpPr>
        <p:spPr>
          <a:xfrm>
            <a:off x="5579110" y="1790065"/>
            <a:ext cx="5461635" cy="4824730"/>
          </a:xfrm>
          <a:prstGeom prst="roundRect">
            <a:avLst>
              <a:gd name="adj" fmla="val 4885"/>
            </a:avLst>
          </a:prstGeom>
          <a:gradFill>
            <a:gsLst>
              <a:gs pos="0">
                <a:srgbClr val="FFFFFF"/>
              </a:gs>
              <a:gs pos="100000">
                <a:srgbClr val="FFFFFF">
                  <a:alpha val="58999"/>
                </a:srgbClr>
              </a:gs>
            </a:gsLst>
          </a:gradFill>
          <a:ln w="12700">
            <a:solidFill>
              <a:srgbClr val="0574F5">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sz="1050" dirty="0"/>
          </a:p>
        </p:txBody>
      </p:sp>
      <p:sp>
        <p:nvSpPr>
          <p:cNvPr id="8" name="文本占位符 7"/>
          <p:cNvSpPr>
            <a:spLocks noGrp="1"/>
          </p:cNvSpPr>
          <p:nvPr>
            <p:ph type="body" sz="quarter" idx="10"/>
          </p:nvPr>
        </p:nvSpPr>
        <p:spPr>
          <a:xfrm>
            <a:off x="730885" y="153988"/>
            <a:ext cx="9053195" cy="460375"/>
          </a:xfrm>
        </p:spPr>
        <p:txBody>
          <a:bodyPr wrap="square"/>
          <a:lstStyle/>
          <a:p>
            <a:r>
              <a:rPr sz="2400">
                <a:sym typeface="+mn-ea"/>
              </a:rPr>
              <a:t>方案</a:t>
            </a:r>
            <a:r>
              <a:rPr lang="en-US" altLang="zh-CN" sz="2400">
                <a:sym typeface="+mn-ea"/>
              </a:rPr>
              <a:t>3</a:t>
            </a:r>
            <a:r>
              <a:rPr sz="2400">
                <a:sym typeface="+mn-ea"/>
              </a:rPr>
              <a:t>：行业型云电脑</a:t>
            </a:r>
            <a:r>
              <a:rPr lang="en-US" altLang="zh-CN" sz="2400">
                <a:sym typeface="+mn-ea"/>
              </a:rPr>
              <a:t> + </a:t>
            </a:r>
            <a:r>
              <a:rPr sz="2400">
                <a:sym typeface="+mn-ea"/>
              </a:rPr>
              <a:t>生态终端</a:t>
            </a:r>
            <a:r>
              <a:rPr lang="en-US" altLang="zh-CN" sz="2400">
                <a:sym typeface="+mn-ea"/>
              </a:rPr>
              <a:t>/</a:t>
            </a:r>
            <a:r>
              <a:rPr sz="2400">
                <a:sym typeface="+mn-ea"/>
              </a:rPr>
              <a:t>应用</a:t>
            </a:r>
            <a:endParaRPr lang="en-US" altLang="zh-CN" sz="2400"/>
          </a:p>
        </p:txBody>
      </p:sp>
      <p:sp>
        <p:nvSpPr>
          <p:cNvPr id="5" name="文本框 4"/>
          <p:cNvSpPr txBox="1"/>
          <p:nvPr>
            <p:custDataLst>
              <p:tags r:id="rId2"/>
            </p:custDataLst>
          </p:nvPr>
        </p:nvSpPr>
        <p:spPr bwMode="auto">
          <a:xfrm>
            <a:off x="257175" y="961390"/>
            <a:ext cx="11574780" cy="70612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lvl="0" indent="-285750" algn="l">
              <a:lnSpc>
                <a:spcPct val="150000"/>
              </a:lnSpc>
              <a:spcBef>
                <a:spcPts val="300"/>
              </a:spcBef>
              <a:buClrTx/>
              <a:buSzTx/>
              <a:buFont typeface="Wingdings" panose="05000000000000000000" charset="0"/>
              <a:buChar char="n"/>
            </a:pPr>
            <a:r>
              <a:rPr lang="en-US" altLang="zh-CN" sz="1600" b="1" dirty="0">
                <a:latin typeface="微软雅黑" panose="020B0503020204020204" charset="-122"/>
                <a:ea typeface="微软雅黑" panose="020B0503020204020204" charset="-122"/>
                <a:sym typeface="+mn-ea"/>
              </a:rPr>
              <a:t>融合</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行业型云电脑、生态终端</a:t>
            </a:r>
            <a:r>
              <a:rPr lang="en-US" altLang="zh-CN"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应用</a:t>
            </a:r>
            <a:r>
              <a:rPr lang="en-US" altLang="zh-CN" sz="1600" b="1" dirty="0">
                <a:latin typeface="微软雅黑" panose="020B0503020204020204" charset="-122"/>
                <a:ea typeface="微软雅黑" panose="020B0503020204020204" charset="-122"/>
                <a:sym typeface="+mn-ea"/>
              </a:rPr>
              <a:t>，打造</a:t>
            </a:r>
            <a:r>
              <a:rPr lang="zh-CN" altLang="en-US" sz="1600" b="1" dirty="0">
                <a:latin typeface="微软雅黑" panose="020B0503020204020204" charset="-122"/>
                <a:ea typeface="微软雅黑" panose="020B0503020204020204" charset="-122"/>
                <a:sym typeface="+mn-ea"/>
              </a:rPr>
              <a:t>可</a:t>
            </a:r>
            <a:r>
              <a:rPr lang="en-US" altLang="zh-CN" sz="1600" b="1" dirty="0">
                <a:latin typeface="微软雅黑" panose="020B0503020204020204" charset="-122"/>
                <a:ea typeface="微软雅黑" panose="020B0503020204020204" charset="-122"/>
                <a:sym typeface="+mn-ea"/>
              </a:rPr>
              <a:t>教育场景解决方案，</a:t>
            </a:r>
            <a:r>
              <a:rPr lang="zh-CN" altLang="en-US" sz="1600" b="1" dirty="0">
                <a:latin typeface="微软雅黑" panose="020B0503020204020204" charset="-122"/>
                <a:ea typeface="微软雅黑" panose="020B0503020204020204" charset="-122"/>
                <a:sym typeface="+mn-ea"/>
              </a:rPr>
              <a:t>可以为电教室提供一套</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全面融合生态能力</a:t>
            </a:r>
            <a:r>
              <a:rPr lang="zh-CN" altLang="en-US" sz="1600" b="1" dirty="0">
                <a:latin typeface="微软雅黑" panose="020B0503020204020204" charset="-122"/>
                <a:ea typeface="微软雅黑" panose="020B0503020204020204" charset="-122"/>
                <a:sym typeface="+mn-ea"/>
              </a:rPr>
              <a:t>的方案</a:t>
            </a:r>
            <a:r>
              <a:rPr lang="en-US" altLang="zh-CN" sz="1600" b="1" dirty="0">
                <a:latin typeface="微软雅黑" panose="020B0503020204020204" charset="-122"/>
                <a:ea typeface="微软雅黑" panose="020B0503020204020204" charset="-122"/>
                <a:sym typeface="+mn-ea"/>
              </a:rPr>
              <a:t>。</a:t>
            </a:r>
            <a:endParaRPr sz="1600" b="1" dirty="0">
              <a:latin typeface="微软雅黑" panose="020B0503020204020204" charset="-122"/>
              <a:ea typeface="微软雅黑" panose="020B0503020204020204" charset="-122"/>
              <a:sym typeface="+mn-ea"/>
            </a:endParaRPr>
          </a:p>
        </p:txBody>
      </p:sp>
      <p:grpSp>
        <p:nvGrpSpPr>
          <p:cNvPr id="139" name="组合 138"/>
          <p:cNvGrpSpPr/>
          <p:nvPr/>
        </p:nvGrpSpPr>
        <p:grpSpPr>
          <a:xfrm>
            <a:off x="5702300" y="4371340"/>
            <a:ext cx="1562100" cy="2129790"/>
            <a:chOff x="985" y="6900"/>
            <a:chExt cx="2460" cy="3354"/>
          </a:xfrm>
        </p:grpSpPr>
        <p:grpSp>
          <p:nvGrpSpPr>
            <p:cNvPr id="137" name="组合 136"/>
            <p:cNvGrpSpPr/>
            <p:nvPr/>
          </p:nvGrpSpPr>
          <p:grpSpPr>
            <a:xfrm>
              <a:off x="986" y="6900"/>
              <a:ext cx="2458" cy="2644"/>
              <a:chOff x="1151" y="6823"/>
              <a:chExt cx="2458" cy="2644"/>
            </a:xfrm>
          </p:grpSpPr>
          <p:sp>
            <p:nvSpPr>
              <p:cNvPr id="138" name="圆角矩形 137"/>
              <p:cNvSpPr/>
              <p:nvPr>
                <p:custDataLst>
                  <p:tags r:id="rId36"/>
                </p:custDataLst>
              </p:nvPr>
            </p:nvSpPr>
            <p:spPr>
              <a:xfrm>
                <a:off x="1151" y="6823"/>
                <a:ext cx="2458" cy="2645"/>
              </a:xfrm>
              <a:prstGeom prst="roundRect">
                <a:avLst>
                  <a:gd name="adj" fmla="val 6313"/>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140" name="组合 139"/>
              <p:cNvGrpSpPr/>
              <p:nvPr/>
            </p:nvGrpSpPr>
            <p:grpSpPr>
              <a:xfrm>
                <a:off x="1232" y="7431"/>
                <a:ext cx="2296" cy="1786"/>
                <a:chOff x="1234" y="7750"/>
                <a:chExt cx="2296" cy="1786"/>
              </a:xfrm>
            </p:grpSpPr>
            <p:grpSp>
              <p:nvGrpSpPr>
                <p:cNvPr id="241" name="组合 240"/>
                <p:cNvGrpSpPr/>
                <p:nvPr/>
              </p:nvGrpSpPr>
              <p:grpSpPr>
                <a:xfrm>
                  <a:off x="1234" y="7750"/>
                  <a:ext cx="1124" cy="804"/>
                  <a:chOff x="4163" y="6413"/>
                  <a:chExt cx="1378" cy="838"/>
                </a:xfrm>
              </p:grpSpPr>
              <p:pic>
                <p:nvPicPr>
                  <p:cNvPr id="242" name="图片 241" descr="电脑萤幕&#10;&#10;描述已自动生成"/>
                  <p:cNvPicPr>
                    <a:picLocks noChangeAspect="1"/>
                  </p:cNvPicPr>
                  <p:nvPr/>
                </p:nvPicPr>
                <p:blipFill>
                  <a:blip r:embed="rId39"/>
                  <a:stretch>
                    <a:fillRect/>
                  </a:stretch>
                </p:blipFill>
                <p:spPr>
                  <a:xfrm>
                    <a:off x="4163" y="6413"/>
                    <a:ext cx="1379" cy="839"/>
                  </a:xfrm>
                  <a:prstGeom prst="rect">
                    <a:avLst/>
                  </a:prstGeom>
                </p:spPr>
              </p:pic>
              <p:pic>
                <p:nvPicPr>
                  <p:cNvPr id="243" name="图片 242"/>
                  <p:cNvPicPr>
                    <a:picLocks noChangeAspect="1"/>
                  </p:cNvPicPr>
                  <p:nvPr/>
                </p:nvPicPr>
                <p:blipFill>
                  <a:blip r:embed="rId40"/>
                  <a:stretch>
                    <a:fillRect/>
                  </a:stretch>
                </p:blipFill>
                <p:spPr>
                  <a:xfrm>
                    <a:off x="4352" y="6447"/>
                    <a:ext cx="1001" cy="568"/>
                  </a:xfrm>
                  <a:prstGeom prst="rect">
                    <a:avLst/>
                  </a:prstGeom>
                </p:spPr>
              </p:pic>
              <p:pic>
                <p:nvPicPr>
                  <p:cNvPr id="244" name="图片 243"/>
                  <p:cNvPicPr>
                    <a:picLocks noChangeAspect="1"/>
                  </p:cNvPicPr>
                  <p:nvPr/>
                </p:nvPicPr>
                <p:blipFill>
                  <a:blip r:embed="rId41"/>
                  <a:stretch>
                    <a:fillRect/>
                  </a:stretch>
                </p:blipFill>
                <p:spPr>
                  <a:xfrm>
                    <a:off x="5085" y="6510"/>
                    <a:ext cx="236" cy="442"/>
                  </a:xfrm>
                  <a:prstGeom prst="rect">
                    <a:avLst/>
                  </a:prstGeom>
                </p:spPr>
              </p:pic>
            </p:grpSp>
            <p:grpSp>
              <p:nvGrpSpPr>
                <p:cNvPr id="142" name="组合 141"/>
                <p:cNvGrpSpPr/>
                <p:nvPr/>
              </p:nvGrpSpPr>
              <p:grpSpPr>
                <a:xfrm>
                  <a:off x="2405" y="7750"/>
                  <a:ext cx="1124" cy="804"/>
                  <a:chOff x="4163" y="6413"/>
                  <a:chExt cx="1378" cy="838"/>
                </a:xfrm>
              </p:grpSpPr>
              <p:pic>
                <p:nvPicPr>
                  <p:cNvPr id="143" name="图片 142" descr="电脑萤幕&#10;&#10;描述已自动生成"/>
                  <p:cNvPicPr>
                    <a:picLocks noChangeAspect="1"/>
                  </p:cNvPicPr>
                  <p:nvPr/>
                </p:nvPicPr>
                <p:blipFill>
                  <a:blip r:embed="rId39"/>
                  <a:stretch>
                    <a:fillRect/>
                  </a:stretch>
                </p:blipFill>
                <p:spPr>
                  <a:xfrm>
                    <a:off x="4163" y="6413"/>
                    <a:ext cx="1379" cy="839"/>
                  </a:xfrm>
                  <a:prstGeom prst="rect">
                    <a:avLst/>
                  </a:prstGeom>
                </p:spPr>
              </p:pic>
              <p:pic>
                <p:nvPicPr>
                  <p:cNvPr id="144" name="图片 143"/>
                  <p:cNvPicPr>
                    <a:picLocks noChangeAspect="1"/>
                  </p:cNvPicPr>
                  <p:nvPr/>
                </p:nvPicPr>
                <p:blipFill>
                  <a:blip r:embed="rId40"/>
                  <a:stretch>
                    <a:fillRect/>
                  </a:stretch>
                </p:blipFill>
                <p:spPr>
                  <a:xfrm>
                    <a:off x="4352" y="6447"/>
                    <a:ext cx="1001" cy="568"/>
                  </a:xfrm>
                  <a:prstGeom prst="rect">
                    <a:avLst/>
                  </a:prstGeom>
                </p:spPr>
              </p:pic>
              <p:pic>
                <p:nvPicPr>
                  <p:cNvPr id="145" name="图片 144"/>
                  <p:cNvPicPr>
                    <a:picLocks noChangeAspect="1"/>
                  </p:cNvPicPr>
                  <p:nvPr/>
                </p:nvPicPr>
                <p:blipFill>
                  <a:blip r:embed="rId41"/>
                  <a:stretch>
                    <a:fillRect/>
                  </a:stretch>
                </p:blipFill>
                <p:spPr>
                  <a:xfrm>
                    <a:off x="5085" y="6510"/>
                    <a:ext cx="236" cy="442"/>
                  </a:xfrm>
                  <a:prstGeom prst="rect">
                    <a:avLst/>
                  </a:prstGeom>
                </p:spPr>
              </p:pic>
            </p:grpSp>
            <p:grpSp>
              <p:nvGrpSpPr>
                <p:cNvPr id="146" name="组合 145"/>
                <p:cNvGrpSpPr/>
                <p:nvPr/>
              </p:nvGrpSpPr>
              <p:grpSpPr>
                <a:xfrm>
                  <a:off x="1235" y="8732"/>
                  <a:ext cx="1124" cy="804"/>
                  <a:chOff x="4163" y="6413"/>
                  <a:chExt cx="1378" cy="838"/>
                </a:xfrm>
              </p:grpSpPr>
              <p:pic>
                <p:nvPicPr>
                  <p:cNvPr id="147" name="图片 146" descr="电脑萤幕&#10;&#10;描述已自动生成"/>
                  <p:cNvPicPr>
                    <a:picLocks noChangeAspect="1"/>
                  </p:cNvPicPr>
                  <p:nvPr/>
                </p:nvPicPr>
                <p:blipFill>
                  <a:blip r:embed="rId39"/>
                  <a:stretch>
                    <a:fillRect/>
                  </a:stretch>
                </p:blipFill>
                <p:spPr>
                  <a:xfrm>
                    <a:off x="4163" y="6413"/>
                    <a:ext cx="1379" cy="839"/>
                  </a:xfrm>
                  <a:prstGeom prst="rect">
                    <a:avLst/>
                  </a:prstGeom>
                </p:spPr>
              </p:pic>
              <p:pic>
                <p:nvPicPr>
                  <p:cNvPr id="148" name="图片 147"/>
                  <p:cNvPicPr>
                    <a:picLocks noChangeAspect="1"/>
                  </p:cNvPicPr>
                  <p:nvPr/>
                </p:nvPicPr>
                <p:blipFill>
                  <a:blip r:embed="rId40"/>
                  <a:stretch>
                    <a:fillRect/>
                  </a:stretch>
                </p:blipFill>
                <p:spPr>
                  <a:xfrm>
                    <a:off x="4352" y="6447"/>
                    <a:ext cx="1001" cy="568"/>
                  </a:xfrm>
                  <a:prstGeom prst="rect">
                    <a:avLst/>
                  </a:prstGeom>
                </p:spPr>
              </p:pic>
              <p:pic>
                <p:nvPicPr>
                  <p:cNvPr id="149" name="图片 148"/>
                  <p:cNvPicPr>
                    <a:picLocks noChangeAspect="1"/>
                  </p:cNvPicPr>
                  <p:nvPr/>
                </p:nvPicPr>
                <p:blipFill>
                  <a:blip r:embed="rId41"/>
                  <a:stretch>
                    <a:fillRect/>
                  </a:stretch>
                </p:blipFill>
                <p:spPr>
                  <a:xfrm>
                    <a:off x="5085" y="6510"/>
                    <a:ext cx="236" cy="442"/>
                  </a:xfrm>
                  <a:prstGeom prst="rect">
                    <a:avLst/>
                  </a:prstGeom>
                </p:spPr>
              </p:pic>
            </p:grpSp>
            <p:grpSp>
              <p:nvGrpSpPr>
                <p:cNvPr id="150" name="组合 149"/>
                <p:cNvGrpSpPr/>
                <p:nvPr/>
              </p:nvGrpSpPr>
              <p:grpSpPr>
                <a:xfrm>
                  <a:off x="2406" y="8732"/>
                  <a:ext cx="1124" cy="804"/>
                  <a:chOff x="4163" y="6413"/>
                  <a:chExt cx="1378" cy="838"/>
                </a:xfrm>
              </p:grpSpPr>
              <p:pic>
                <p:nvPicPr>
                  <p:cNvPr id="151" name="图片 150" descr="电脑萤幕&#10;&#10;描述已自动生成"/>
                  <p:cNvPicPr>
                    <a:picLocks noChangeAspect="1"/>
                  </p:cNvPicPr>
                  <p:nvPr/>
                </p:nvPicPr>
                <p:blipFill>
                  <a:blip r:embed="rId39"/>
                  <a:stretch>
                    <a:fillRect/>
                  </a:stretch>
                </p:blipFill>
                <p:spPr>
                  <a:xfrm>
                    <a:off x="4163" y="6413"/>
                    <a:ext cx="1379" cy="839"/>
                  </a:xfrm>
                  <a:prstGeom prst="rect">
                    <a:avLst/>
                  </a:prstGeom>
                </p:spPr>
              </p:pic>
              <p:pic>
                <p:nvPicPr>
                  <p:cNvPr id="152" name="图片 151"/>
                  <p:cNvPicPr>
                    <a:picLocks noChangeAspect="1"/>
                  </p:cNvPicPr>
                  <p:nvPr/>
                </p:nvPicPr>
                <p:blipFill>
                  <a:blip r:embed="rId40"/>
                  <a:stretch>
                    <a:fillRect/>
                  </a:stretch>
                </p:blipFill>
                <p:spPr>
                  <a:xfrm>
                    <a:off x="4352" y="6447"/>
                    <a:ext cx="1001" cy="568"/>
                  </a:xfrm>
                  <a:prstGeom prst="rect">
                    <a:avLst/>
                  </a:prstGeom>
                </p:spPr>
              </p:pic>
              <p:pic>
                <p:nvPicPr>
                  <p:cNvPr id="153" name="图片 152"/>
                  <p:cNvPicPr>
                    <a:picLocks noChangeAspect="1"/>
                  </p:cNvPicPr>
                  <p:nvPr/>
                </p:nvPicPr>
                <p:blipFill>
                  <a:blip r:embed="rId41"/>
                  <a:stretch>
                    <a:fillRect/>
                  </a:stretch>
                </p:blipFill>
                <p:spPr>
                  <a:xfrm>
                    <a:off x="5085" y="6510"/>
                    <a:ext cx="236" cy="442"/>
                  </a:xfrm>
                  <a:prstGeom prst="rect">
                    <a:avLst/>
                  </a:prstGeom>
                </p:spPr>
              </p:pic>
            </p:grpSp>
          </p:grpSp>
          <p:sp>
            <p:nvSpPr>
              <p:cNvPr id="164" name="文本框 163"/>
              <p:cNvSpPr txBox="1"/>
              <p:nvPr>
                <p:custDataLst>
                  <p:tags r:id="rId37"/>
                </p:custDataLst>
              </p:nvPr>
            </p:nvSpPr>
            <p:spPr>
              <a:xfrm>
                <a:off x="1709" y="6870"/>
                <a:ext cx="1327" cy="434"/>
              </a:xfrm>
              <a:prstGeom prst="rect">
                <a:avLst/>
              </a:prstGeom>
              <a:noFill/>
            </p:spPr>
            <p:txBody>
              <a:bodyPr wrap="square">
                <a:spAutoFit/>
              </a:bodyPr>
              <a:lstStyle/>
              <a:p>
                <a:pPr algn="ctr"/>
                <a:r>
                  <a:rPr lang="zh-CN" altLang="en-US" sz="1200" b="1" dirty="0">
                    <a:latin typeface="微软雅黑" panose="020B0503020204020204" charset="-122"/>
                    <a:ea typeface="微软雅黑" panose="020B0503020204020204" charset="-122"/>
                  </a:rPr>
                  <a:t>电教室</a:t>
                </a:r>
                <a:r>
                  <a:rPr lang="en-US" altLang="zh-CN" sz="1200" b="1" dirty="0">
                    <a:latin typeface="微软雅黑" panose="020B0503020204020204" charset="-122"/>
                    <a:ea typeface="微软雅黑" panose="020B0503020204020204" charset="-122"/>
                  </a:rPr>
                  <a:t>1</a:t>
                </a:r>
              </a:p>
            </p:txBody>
          </p:sp>
        </p:grpSp>
        <p:sp>
          <p:nvSpPr>
            <p:cNvPr id="154" name="文本框 153"/>
            <p:cNvSpPr txBox="1"/>
            <p:nvPr/>
          </p:nvSpPr>
          <p:spPr>
            <a:xfrm>
              <a:off x="985" y="9626"/>
              <a:ext cx="2460" cy="628"/>
            </a:xfrm>
            <a:prstGeom prst="rect">
              <a:avLst/>
            </a:prstGeom>
            <a:noFill/>
          </p:spPr>
          <p:txBody>
            <a:bodyPr wrap="square" rtlCol="0">
              <a:spAutoFit/>
            </a:bodyPr>
            <a:lstStyle/>
            <a:p>
              <a:pPr algn="ctr"/>
              <a:r>
                <a:rPr lang="zh-CN" altLang="en-US" sz="1000" b="1">
                  <a:latin typeface="微软雅黑" panose="020B0503020204020204" charset="-122"/>
                  <a:ea typeface="微软雅黑" panose="020B0503020204020204" charset="-122"/>
                  <a:cs typeface="微软雅黑" panose="020B0503020204020204" charset="-122"/>
                </a:rPr>
                <a:t>终端方案</a:t>
              </a:r>
              <a:r>
                <a:rPr lang="en-US" altLang="zh-CN" sz="1000" b="1">
                  <a:latin typeface="微软雅黑" panose="020B0503020204020204" charset="-122"/>
                  <a:ea typeface="微软雅黑" panose="020B0503020204020204" charset="-122"/>
                  <a:cs typeface="微软雅黑" panose="020B0503020204020204" charset="-122"/>
                </a:rPr>
                <a:t>1</a:t>
              </a:r>
              <a:endParaRPr lang="zh-CN" altLang="en-US" sz="1000" b="1">
                <a:latin typeface="微软雅黑" panose="020B0503020204020204" charset="-122"/>
                <a:ea typeface="微软雅黑" panose="020B0503020204020204" charset="-122"/>
                <a:cs typeface="微软雅黑" panose="020B0503020204020204" charset="-122"/>
              </a:endParaRPr>
            </a:p>
            <a:p>
              <a:pPr algn="ctr"/>
              <a:r>
                <a:rPr lang="zh-CN" altLang="en-US" sz="1000">
                  <a:latin typeface="微软雅黑" panose="020B0503020204020204" charset="-122"/>
                  <a:ea typeface="微软雅黑" panose="020B0503020204020204" charset="-122"/>
                  <a:cs typeface="微软雅黑" panose="020B0503020204020204" charset="-122"/>
                </a:rPr>
                <a:t>采用一体机终端</a:t>
              </a:r>
            </a:p>
          </p:txBody>
        </p:sp>
      </p:grpSp>
      <p:grpSp>
        <p:nvGrpSpPr>
          <p:cNvPr id="155" name="组合 154"/>
          <p:cNvGrpSpPr/>
          <p:nvPr/>
        </p:nvGrpSpPr>
        <p:grpSpPr>
          <a:xfrm>
            <a:off x="7412990" y="4371340"/>
            <a:ext cx="1774190" cy="2129790"/>
            <a:chOff x="3679" y="6900"/>
            <a:chExt cx="2794" cy="3354"/>
          </a:xfrm>
        </p:grpSpPr>
        <p:grpSp>
          <p:nvGrpSpPr>
            <p:cNvPr id="156" name="组合 155"/>
            <p:cNvGrpSpPr/>
            <p:nvPr/>
          </p:nvGrpSpPr>
          <p:grpSpPr>
            <a:xfrm>
              <a:off x="3840" y="6900"/>
              <a:ext cx="2458" cy="2644"/>
              <a:chOff x="3840" y="6900"/>
              <a:chExt cx="2458" cy="2644"/>
            </a:xfrm>
          </p:grpSpPr>
          <p:sp>
            <p:nvSpPr>
              <p:cNvPr id="157" name="圆角矩形 156"/>
              <p:cNvSpPr/>
              <p:nvPr>
                <p:custDataLst>
                  <p:tags r:id="rId32"/>
                </p:custDataLst>
              </p:nvPr>
            </p:nvSpPr>
            <p:spPr>
              <a:xfrm>
                <a:off x="3840" y="6900"/>
                <a:ext cx="2458" cy="2645"/>
              </a:xfrm>
              <a:prstGeom prst="roundRect">
                <a:avLst>
                  <a:gd name="adj" fmla="val 6313"/>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8" name="文本框 157"/>
              <p:cNvSpPr txBox="1"/>
              <p:nvPr>
                <p:custDataLst>
                  <p:tags r:id="rId33"/>
                </p:custDataLst>
              </p:nvPr>
            </p:nvSpPr>
            <p:spPr>
              <a:xfrm>
                <a:off x="4398" y="6947"/>
                <a:ext cx="1327" cy="434"/>
              </a:xfrm>
              <a:prstGeom prst="rect">
                <a:avLst/>
              </a:prstGeom>
              <a:noFill/>
            </p:spPr>
            <p:txBody>
              <a:bodyPr wrap="square">
                <a:spAutoFit/>
              </a:bodyPr>
              <a:lstStyle/>
              <a:p>
                <a:pPr algn="ctr"/>
                <a:r>
                  <a:rPr lang="zh-CN" altLang="en-US" sz="1200" b="1" dirty="0">
                    <a:latin typeface="微软雅黑" panose="020B0503020204020204" charset="-122"/>
                    <a:ea typeface="微软雅黑" panose="020B0503020204020204" charset="-122"/>
                  </a:rPr>
                  <a:t>电教室</a:t>
                </a:r>
                <a:r>
                  <a:rPr lang="en-US" altLang="zh-CN" sz="1200" b="1" dirty="0">
                    <a:latin typeface="微软雅黑" panose="020B0503020204020204" charset="-122"/>
                    <a:ea typeface="微软雅黑" panose="020B0503020204020204" charset="-122"/>
                  </a:rPr>
                  <a:t>2</a:t>
                </a:r>
              </a:p>
            </p:txBody>
          </p:sp>
          <p:pic>
            <p:nvPicPr>
              <p:cNvPr id="190" name="图片 189" descr="MZ0036-1备份@2x"/>
              <p:cNvPicPr/>
              <p:nvPr>
                <p:custDataLst>
                  <p:tags r:id="rId34"/>
                </p:custDataLst>
              </p:nvPr>
            </p:nvPicPr>
            <p:blipFill>
              <a:blip r:embed="rId42"/>
              <a:stretch>
                <a:fillRect/>
              </a:stretch>
            </p:blipFill>
            <p:spPr>
              <a:xfrm>
                <a:off x="4031" y="8773"/>
                <a:ext cx="872" cy="437"/>
              </a:xfrm>
              <a:prstGeom prst="rect">
                <a:avLst/>
              </a:prstGeom>
            </p:spPr>
          </p:pic>
          <p:pic>
            <p:nvPicPr>
              <p:cNvPr id="159" name="图片 158" descr="MZ0036-1备份@2x"/>
              <p:cNvPicPr/>
              <p:nvPr>
                <p:custDataLst>
                  <p:tags r:id="rId35"/>
                </p:custDataLst>
              </p:nvPr>
            </p:nvPicPr>
            <p:blipFill>
              <a:blip r:embed="rId42"/>
              <a:stretch>
                <a:fillRect/>
              </a:stretch>
            </p:blipFill>
            <p:spPr>
              <a:xfrm>
                <a:off x="5165" y="8770"/>
                <a:ext cx="872" cy="437"/>
              </a:xfrm>
              <a:prstGeom prst="rect">
                <a:avLst/>
              </a:prstGeom>
            </p:spPr>
          </p:pic>
          <p:pic>
            <p:nvPicPr>
              <p:cNvPr id="160" name="图片 159" descr="237a289f-1f6a-47b2-9cd3-7f1bcd9e6aa3"/>
              <p:cNvPicPr>
                <a:picLocks noChangeAspect="1"/>
              </p:cNvPicPr>
              <p:nvPr/>
            </p:nvPicPr>
            <p:blipFill>
              <a:blip r:embed="rId43"/>
              <a:stretch>
                <a:fillRect/>
              </a:stretch>
            </p:blipFill>
            <p:spPr>
              <a:xfrm>
                <a:off x="3955" y="7541"/>
                <a:ext cx="1024" cy="808"/>
              </a:xfrm>
              <a:prstGeom prst="rect">
                <a:avLst/>
              </a:prstGeom>
            </p:spPr>
          </p:pic>
          <p:pic>
            <p:nvPicPr>
              <p:cNvPr id="161" name="图片 160" descr="237a289f-1f6a-47b2-9cd3-7f1bcd9e6aa3"/>
              <p:cNvPicPr>
                <a:picLocks noChangeAspect="1"/>
              </p:cNvPicPr>
              <p:nvPr/>
            </p:nvPicPr>
            <p:blipFill>
              <a:blip r:embed="rId43"/>
              <a:stretch>
                <a:fillRect/>
              </a:stretch>
            </p:blipFill>
            <p:spPr>
              <a:xfrm>
                <a:off x="5089" y="7541"/>
                <a:ext cx="1024" cy="808"/>
              </a:xfrm>
              <a:prstGeom prst="rect">
                <a:avLst/>
              </a:prstGeom>
            </p:spPr>
          </p:pic>
        </p:grpSp>
        <p:sp>
          <p:nvSpPr>
            <p:cNvPr id="162" name="文本框 161"/>
            <p:cNvSpPr txBox="1"/>
            <p:nvPr/>
          </p:nvSpPr>
          <p:spPr>
            <a:xfrm>
              <a:off x="3679" y="9626"/>
              <a:ext cx="2795" cy="628"/>
            </a:xfrm>
            <a:prstGeom prst="rect">
              <a:avLst/>
            </a:prstGeom>
            <a:noFill/>
          </p:spPr>
          <p:txBody>
            <a:bodyPr wrap="square" rtlCol="0">
              <a:spAutoFit/>
            </a:bodyPr>
            <a:lstStyle/>
            <a:p>
              <a:pPr algn="ctr"/>
              <a:r>
                <a:rPr lang="zh-CN" altLang="en-US" sz="1000" b="1">
                  <a:latin typeface="微软雅黑" panose="020B0503020204020204" charset="-122"/>
                  <a:ea typeface="微软雅黑" panose="020B0503020204020204" charset="-122"/>
                  <a:cs typeface="微软雅黑" panose="020B0503020204020204" charset="-122"/>
                </a:rPr>
                <a:t>终端方案</a:t>
              </a:r>
              <a:r>
                <a:rPr lang="en-US" sz="1000" b="1">
                  <a:latin typeface="微软雅黑" panose="020B0503020204020204" charset="-122"/>
                  <a:ea typeface="微软雅黑" panose="020B0503020204020204" charset="-122"/>
                  <a:cs typeface="微软雅黑" panose="020B0503020204020204" charset="-122"/>
                </a:rPr>
                <a:t>2</a:t>
              </a:r>
            </a:p>
            <a:p>
              <a:pPr algn="ctr"/>
              <a:r>
                <a:rPr lang="zh-CN" altLang="en-US" sz="1000">
                  <a:latin typeface="微软雅黑" panose="020B0503020204020204" charset="-122"/>
                  <a:ea typeface="微软雅黑" panose="020B0503020204020204" charset="-122"/>
                  <a:cs typeface="微软雅黑" panose="020B0503020204020204" charset="-122"/>
                </a:rPr>
                <a:t>采用便携主机</a:t>
              </a:r>
              <a:r>
                <a:rPr lang="en-US" altLang="zh-CN" sz="1000">
                  <a:latin typeface="微软雅黑" panose="020B0503020204020204" charset="-122"/>
                  <a:ea typeface="微软雅黑" panose="020B0503020204020204" charset="-122"/>
                  <a:cs typeface="微软雅黑" panose="020B0503020204020204" charset="-122"/>
                </a:rPr>
                <a:t>+</a:t>
              </a:r>
              <a:r>
                <a:rPr lang="zh-CN" altLang="en-US" sz="1000">
                  <a:latin typeface="微软雅黑" panose="020B0503020204020204" charset="-122"/>
                  <a:ea typeface="微软雅黑" panose="020B0503020204020204" charset="-122"/>
                  <a:cs typeface="微软雅黑" panose="020B0503020204020204" charset="-122"/>
                </a:rPr>
                <a:t>利旧显示器</a:t>
              </a:r>
            </a:p>
          </p:txBody>
        </p:sp>
      </p:grpSp>
      <p:grpSp>
        <p:nvGrpSpPr>
          <p:cNvPr id="163" name="组合 162"/>
          <p:cNvGrpSpPr/>
          <p:nvPr/>
        </p:nvGrpSpPr>
        <p:grpSpPr>
          <a:xfrm>
            <a:off x="9135110" y="4371340"/>
            <a:ext cx="1877060" cy="2129790"/>
            <a:chOff x="6391" y="6900"/>
            <a:chExt cx="2956" cy="3354"/>
          </a:xfrm>
        </p:grpSpPr>
        <p:grpSp>
          <p:nvGrpSpPr>
            <p:cNvPr id="165" name="组合 164"/>
            <p:cNvGrpSpPr/>
            <p:nvPr/>
          </p:nvGrpSpPr>
          <p:grpSpPr>
            <a:xfrm>
              <a:off x="6694" y="6900"/>
              <a:ext cx="2458" cy="2644"/>
              <a:chOff x="6694" y="6900"/>
              <a:chExt cx="2458" cy="2644"/>
            </a:xfrm>
          </p:grpSpPr>
          <p:sp>
            <p:nvSpPr>
              <p:cNvPr id="166" name="圆角矩形 165"/>
              <p:cNvSpPr/>
              <p:nvPr>
                <p:custDataLst>
                  <p:tags r:id="rId28"/>
                </p:custDataLst>
              </p:nvPr>
            </p:nvSpPr>
            <p:spPr>
              <a:xfrm>
                <a:off x="6694" y="6900"/>
                <a:ext cx="2458" cy="2645"/>
              </a:xfrm>
              <a:prstGeom prst="roundRect">
                <a:avLst>
                  <a:gd name="adj" fmla="val 6313"/>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67" name="文本框 166"/>
              <p:cNvSpPr txBox="1"/>
              <p:nvPr>
                <p:custDataLst>
                  <p:tags r:id="rId29"/>
                </p:custDataLst>
              </p:nvPr>
            </p:nvSpPr>
            <p:spPr>
              <a:xfrm>
                <a:off x="7252" y="6947"/>
                <a:ext cx="1327" cy="434"/>
              </a:xfrm>
              <a:prstGeom prst="rect">
                <a:avLst/>
              </a:prstGeom>
              <a:noFill/>
            </p:spPr>
            <p:txBody>
              <a:bodyPr wrap="square">
                <a:spAutoFit/>
              </a:bodyPr>
              <a:lstStyle/>
              <a:p>
                <a:pPr algn="ctr"/>
                <a:r>
                  <a:rPr lang="zh-CN" altLang="en-US" sz="1200" b="1" dirty="0">
                    <a:latin typeface="微软雅黑" panose="020B0503020204020204" charset="-122"/>
                    <a:ea typeface="微软雅黑" panose="020B0503020204020204" charset="-122"/>
                  </a:rPr>
                  <a:t>电教室</a:t>
                </a:r>
                <a:r>
                  <a:rPr lang="en-US" altLang="zh-CN" sz="1200" b="1" dirty="0">
                    <a:latin typeface="微软雅黑" panose="020B0503020204020204" charset="-122"/>
                    <a:ea typeface="微软雅黑" panose="020B0503020204020204" charset="-122"/>
                  </a:rPr>
                  <a:t>3</a:t>
                </a:r>
              </a:p>
            </p:txBody>
          </p:sp>
          <p:pic>
            <p:nvPicPr>
              <p:cNvPr id="168" name="图片 167"/>
              <p:cNvPicPr>
                <a:picLocks noChangeAspect="1"/>
              </p:cNvPicPr>
              <p:nvPr>
                <p:custDataLst>
                  <p:tags r:id="rId30"/>
                </p:custDataLst>
              </p:nvPr>
            </p:nvPicPr>
            <p:blipFill>
              <a:blip r:embed="rId44"/>
              <a:stretch>
                <a:fillRect/>
              </a:stretch>
            </p:blipFill>
            <p:spPr>
              <a:xfrm>
                <a:off x="7156" y="8614"/>
                <a:ext cx="755" cy="755"/>
              </a:xfrm>
              <a:prstGeom prst="rect">
                <a:avLst/>
              </a:prstGeom>
            </p:spPr>
          </p:pic>
          <p:pic>
            <p:nvPicPr>
              <p:cNvPr id="169" name="图片 168"/>
              <p:cNvPicPr>
                <a:picLocks noChangeAspect="1"/>
              </p:cNvPicPr>
              <p:nvPr>
                <p:custDataLst>
                  <p:tags r:id="rId31"/>
                </p:custDataLst>
              </p:nvPr>
            </p:nvPicPr>
            <p:blipFill>
              <a:blip r:embed="rId44"/>
              <a:stretch>
                <a:fillRect/>
              </a:stretch>
            </p:blipFill>
            <p:spPr>
              <a:xfrm>
                <a:off x="7991" y="8614"/>
                <a:ext cx="755" cy="755"/>
              </a:xfrm>
              <a:prstGeom prst="rect">
                <a:avLst/>
              </a:prstGeom>
            </p:spPr>
          </p:pic>
          <p:pic>
            <p:nvPicPr>
              <p:cNvPr id="170" name="图片 169" descr="237a289f-1f6a-47b2-9cd3-7f1bcd9e6aa3"/>
              <p:cNvPicPr>
                <a:picLocks noChangeAspect="1"/>
              </p:cNvPicPr>
              <p:nvPr/>
            </p:nvPicPr>
            <p:blipFill>
              <a:blip r:embed="rId43"/>
              <a:stretch>
                <a:fillRect/>
              </a:stretch>
            </p:blipFill>
            <p:spPr>
              <a:xfrm>
                <a:off x="6885" y="7601"/>
                <a:ext cx="1024" cy="808"/>
              </a:xfrm>
              <a:prstGeom prst="rect">
                <a:avLst/>
              </a:prstGeom>
            </p:spPr>
          </p:pic>
          <p:pic>
            <p:nvPicPr>
              <p:cNvPr id="171" name="图片 170" descr="237a289f-1f6a-47b2-9cd3-7f1bcd9e6aa3"/>
              <p:cNvPicPr>
                <a:picLocks noChangeAspect="1"/>
              </p:cNvPicPr>
              <p:nvPr/>
            </p:nvPicPr>
            <p:blipFill>
              <a:blip r:embed="rId43"/>
              <a:stretch>
                <a:fillRect/>
              </a:stretch>
            </p:blipFill>
            <p:spPr>
              <a:xfrm>
                <a:off x="8019" y="7601"/>
                <a:ext cx="1024" cy="808"/>
              </a:xfrm>
              <a:prstGeom prst="rect">
                <a:avLst/>
              </a:prstGeom>
            </p:spPr>
          </p:pic>
        </p:grpSp>
        <p:sp>
          <p:nvSpPr>
            <p:cNvPr id="172" name="文本框 171"/>
            <p:cNvSpPr txBox="1"/>
            <p:nvPr/>
          </p:nvSpPr>
          <p:spPr>
            <a:xfrm>
              <a:off x="6391" y="9626"/>
              <a:ext cx="2957" cy="628"/>
            </a:xfrm>
            <a:prstGeom prst="rect">
              <a:avLst/>
            </a:prstGeom>
            <a:noFill/>
          </p:spPr>
          <p:txBody>
            <a:bodyPr wrap="square" rtlCol="0">
              <a:spAutoFit/>
            </a:bodyPr>
            <a:lstStyle/>
            <a:p>
              <a:pPr algn="ctr"/>
              <a:r>
                <a:rPr lang="zh-CN" altLang="en-US" sz="1000" b="1">
                  <a:latin typeface="微软雅黑" panose="020B0503020204020204" charset="-122"/>
                  <a:ea typeface="微软雅黑" panose="020B0503020204020204" charset="-122"/>
                  <a:cs typeface="微软雅黑" panose="020B0503020204020204" charset="-122"/>
                </a:rPr>
                <a:t>终端方案</a:t>
              </a:r>
              <a:r>
                <a:rPr lang="en-US" sz="1000" b="1">
                  <a:latin typeface="微软雅黑" panose="020B0503020204020204" charset="-122"/>
                  <a:ea typeface="微软雅黑" panose="020B0503020204020204" charset="-122"/>
                  <a:cs typeface="微软雅黑" panose="020B0503020204020204" charset="-122"/>
                </a:rPr>
                <a:t>3</a:t>
              </a:r>
            </a:p>
            <a:p>
              <a:pPr algn="ctr"/>
              <a:r>
                <a:rPr lang="zh-CN" altLang="en-US" sz="1000">
                  <a:latin typeface="微软雅黑" panose="020B0503020204020204" charset="-122"/>
                  <a:ea typeface="微软雅黑" panose="020B0503020204020204" charset="-122"/>
                  <a:cs typeface="微软雅黑" panose="020B0503020204020204" charset="-122"/>
                </a:rPr>
                <a:t>在老旧</a:t>
              </a:r>
              <a:r>
                <a:rPr lang="en-US" altLang="zh-CN" sz="1000">
                  <a:latin typeface="微软雅黑" panose="020B0503020204020204" charset="-122"/>
                  <a:ea typeface="微软雅黑" panose="020B0503020204020204" charset="-122"/>
                  <a:cs typeface="微软雅黑" panose="020B0503020204020204" charset="-122"/>
                </a:rPr>
                <a:t>PC</a:t>
              </a:r>
              <a:r>
                <a:rPr lang="zh-CN" altLang="en-US" sz="1000">
                  <a:latin typeface="微软雅黑" panose="020B0503020204020204" charset="-122"/>
                  <a:ea typeface="微软雅黑" panose="020B0503020204020204" charset="-122"/>
                  <a:cs typeface="微软雅黑" panose="020B0503020204020204" charset="-122"/>
                </a:rPr>
                <a:t>中安装云电脑客户端</a:t>
              </a:r>
            </a:p>
          </p:txBody>
        </p:sp>
      </p:grpSp>
      <p:cxnSp>
        <p:nvCxnSpPr>
          <p:cNvPr id="173" name="直接连接符 172"/>
          <p:cNvCxnSpPr>
            <a:endCxn id="138" idx="0"/>
          </p:cNvCxnSpPr>
          <p:nvPr/>
        </p:nvCxnSpPr>
        <p:spPr>
          <a:xfrm flipH="1">
            <a:off x="6483350" y="3593465"/>
            <a:ext cx="1794510" cy="777875"/>
          </a:xfrm>
          <a:prstGeom prst="line">
            <a:avLst/>
          </a:prstGeom>
        </p:spPr>
        <p:style>
          <a:lnRef idx="2">
            <a:schemeClr val="accent1"/>
          </a:lnRef>
          <a:fillRef idx="0">
            <a:srgbClr val="FFFFFF"/>
          </a:fillRef>
          <a:effectRef idx="0">
            <a:srgbClr val="FFFFFF"/>
          </a:effectRef>
          <a:fontRef idx="minor">
            <a:schemeClr val="tx1"/>
          </a:fontRef>
        </p:style>
      </p:cxnSp>
      <p:cxnSp>
        <p:nvCxnSpPr>
          <p:cNvPr id="174" name="直接连接符 173"/>
          <p:cNvCxnSpPr>
            <a:endCxn id="157" idx="0"/>
          </p:cNvCxnSpPr>
          <p:nvPr/>
        </p:nvCxnSpPr>
        <p:spPr>
          <a:xfrm>
            <a:off x="8292465" y="3586480"/>
            <a:ext cx="3175" cy="784860"/>
          </a:xfrm>
          <a:prstGeom prst="line">
            <a:avLst/>
          </a:prstGeom>
        </p:spPr>
        <p:style>
          <a:lnRef idx="2">
            <a:schemeClr val="accent1"/>
          </a:lnRef>
          <a:fillRef idx="0">
            <a:srgbClr val="FFFFFF"/>
          </a:fillRef>
          <a:effectRef idx="0">
            <a:srgbClr val="FFFFFF"/>
          </a:effectRef>
          <a:fontRef idx="minor">
            <a:schemeClr val="tx1"/>
          </a:fontRef>
        </p:style>
      </p:cxnSp>
      <p:cxnSp>
        <p:nvCxnSpPr>
          <p:cNvPr id="175" name="直接连接符 174"/>
          <p:cNvCxnSpPr>
            <a:endCxn id="166" idx="0"/>
          </p:cNvCxnSpPr>
          <p:nvPr/>
        </p:nvCxnSpPr>
        <p:spPr>
          <a:xfrm>
            <a:off x="8292465" y="3593465"/>
            <a:ext cx="1815465" cy="777875"/>
          </a:xfrm>
          <a:prstGeom prst="line">
            <a:avLst/>
          </a:prstGeom>
        </p:spPr>
        <p:style>
          <a:lnRef idx="2">
            <a:schemeClr val="accent1"/>
          </a:lnRef>
          <a:fillRef idx="0">
            <a:srgbClr val="FFFFFF"/>
          </a:fillRef>
          <a:effectRef idx="0">
            <a:srgbClr val="FFFFFF"/>
          </a:effectRef>
          <a:fontRef idx="minor">
            <a:schemeClr val="tx1"/>
          </a:fontRef>
        </p:style>
      </p:cxnSp>
      <p:sp>
        <p:nvSpPr>
          <p:cNvPr id="176" name="文本框 175"/>
          <p:cNvSpPr txBox="1"/>
          <p:nvPr/>
        </p:nvSpPr>
        <p:spPr>
          <a:xfrm>
            <a:off x="7363460" y="3851275"/>
            <a:ext cx="1785620" cy="306705"/>
          </a:xfrm>
          <a:prstGeom prst="rect">
            <a:avLst/>
          </a:prstGeom>
          <a:noFill/>
        </p:spPr>
        <p:txBody>
          <a:bodyPr wrap="square" rtlCol="0">
            <a:spAutoFit/>
          </a:bodyPr>
          <a:lstStyle/>
          <a:p>
            <a:pPr algn="ctr"/>
            <a:r>
              <a:rPr lang="zh-CN" altLang="en-US" sz="1400" b="1">
                <a:latin typeface="微软雅黑" panose="020B0503020204020204" charset="-122"/>
                <a:ea typeface="微软雅黑" panose="020B0503020204020204" charset="-122"/>
                <a:cs typeface="微软雅黑" panose="020B0503020204020204" charset="-122"/>
              </a:rPr>
              <a:t>互联网</a:t>
            </a:r>
            <a:r>
              <a:rPr lang="en-US" altLang="zh-CN" sz="1400" b="1">
                <a:latin typeface="微软雅黑" panose="020B0503020204020204" charset="-122"/>
                <a:ea typeface="微软雅黑" panose="020B0503020204020204" charset="-122"/>
                <a:cs typeface="微软雅黑" panose="020B0503020204020204" charset="-122"/>
              </a:rPr>
              <a:t>/</a:t>
            </a:r>
            <a:r>
              <a:rPr lang="zh-CN" altLang="en-US" sz="1400" b="1">
                <a:latin typeface="微软雅黑" panose="020B0503020204020204" charset="-122"/>
                <a:ea typeface="微软雅黑" panose="020B0503020204020204" charset="-122"/>
                <a:cs typeface="微软雅黑" panose="020B0503020204020204" charset="-122"/>
              </a:rPr>
              <a:t>专线</a:t>
            </a:r>
          </a:p>
        </p:txBody>
      </p:sp>
      <p:sp>
        <p:nvSpPr>
          <p:cNvPr id="178" name="形状"/>
          <p:cNvSpPr/>
          <p:nvPr>
            <p:custDataLst>
              <p:tags r:id="rId3"/>
            </p:custDataLst>
          </p:nvPr>
        </p:nvSpPr>
        <p:spPr>
          <a:xfrm>
            <a:off x="5579110" y="1800225"/>
            <a:ext cx="2236470" cy="40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ctr">
              <a:buClrTx/>
              <a:buSzTx/>
              <a:buFontTx/>
              <a:defRPr>
                <a:solidFill>
                  <a:srgbClr val="FFFFFF"/>
                </a:solidFill>
              </a:defRPr>
            </a:pPr>
            <a:r>
              <a:rPr lang="zh-CN" sz="1600" b="1" spc="100">
                <a:uFillTx/>
                <a:latin typeface="微软雅黑" panose="020B0503020204020204" charset="-122"/>
                <a:ea typeface="微软雅黑" panose="020B0503020204020204" charset="-122"/>
                <a:cs typeface="微软雅黑" panose="020B0503020204020204" charset="-122"/>
                <a:sym typeface="+mn-ea"/>
              </a:rPr>
              <a:t>方案拓扑</a:t>
            </a:r>
          </a:p>
        </p:txBody>
      </p:sp>
      <p:sp>
        <p:nvSpPr>
          <p:cNvPr id="3" name="圆角矩形 12"/>
          <p:cNvSpPr/>
          <p:nvPr>
            <p:custDataLst>
              <p:tags r:id="rId4"/>
            </p:custDataLst>
          </p:nvPr>
        </p:nvSpPr>
        <p:spPr>
          <a:xfrm>
            <a:off x="257175" y="1740535"/>
            <a:ext cx="4845050" cy="4874260"/>
          </a:xfrm>
          <a:prstGeom prst="rect">
            <a:avLst/>
          </a:prstGeom>
          <a:gradFill>
            <a:gsLst>
              <a:gs pos="0">
                <a:srgbClr val="FFFFFF"/>
              </a:gs>
              <a:gs pos="100000">
                <a:srgbClr val="FFFFFF">
                  <a:alpha val="58999"/>
                </a:srgbClr>
              </a:gs>
            </a:gsLst>
          </a:gradFill>
          <a:ln w="12700">
            <a:solidFill>
              <a:srgbClr val="0F60C2">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a:p>
        </p:txBody>
      </p:sp>
      <p:sp>
        <p:nvSpPr>
          <p:cNvPr id="4" name="形状"/>
          <p:cNvSpPr/>
          <p:nvPr>
            <p:custDataLst>
              <p:tags r:id="rId5"/>
            </p:custDataLst>
          </p:nvPr>
        </p:nvSpPr>
        <p:spPr>
          <a:xfrm>
            <a:off x="270510" y="1749425"/>
            <a:ext cx="2285365" cy="4114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l">
              <a:buClrTx/>
              <a:buSzTx/>
              <a:buFontTx/>
              <a:defRPr>
                <a:solidFill>
                  <a:srgbClr val="FFFFFF"/>
                </a:solidFill>
              </a:defRPr>
            </a:pPr>
            <a:r>
              <a:rPr lang="zh-CN" altLang="en-US" sz="1600" b="1" spc="100">
                <a:uFillTx/>
                <a:latin typeface="微软雅黑" panose="020B0503020204020204" charset="-122"/>
                <a:ea typeface="微软雅黑" panose="020B0503020204020204" charset="-122"/>
                <a:cs typeface="微软雅黑" panose="020B0503020204020204" charset="-122"/>
                <a:sym typeface="+mn-ea"/>
              </a:rPr>
              <a:t>行业型云电脑</a:t>
            </a:r>
          </a:p>
        </p:txBody>
      </p:sp>
      <p:grpSp>
        <p:nvGrpSpPr>
          <p:cNvPr id="115" name="组合 114"/>
          <p:cNvGrpSpPr/>
          <p:nvPr/>
        </p:nvGrpSpPr>
        <p:grpSpPr>
          <a:xfrm>
            <a:off x="354330" y="2232660"/>
            <a:ext cx="4534535" cy="916305"/>
            <a:chOff x="13056" y="5585"/>
            <a:chExt cx="5337" cy="1276"/>
          </a:xfrm>
        </p:grpSpPr>
        <p:sp>
          <p:nvSpPr>
            <p:cNvPr id="6" name="矩形 58"/>
            <p:cNvSpPr/>
            <p:nvPr>
              <p:custDataLst>
                <p:tags r:id="rId22"/>
              </p:custDataLst>
            </p:nvPr>
          </p:nvSpPr>
          <p:spPr>
            <a:xfrm>
              <a:off x="13735" y="5585"/>
              <a:ext cx="4658" cy="1277"/>
            </a:xfrm>
            <a:prstGeom prst="rect">
              <a:avLst/>
            </a:prstGeom>
            <a:solidFill>
              <a:srgbClr val="94C1FF">
                <a:alpha val="23000"/>
              </a:srgbClr>
            </a:solidFill>
            <a:ln w="12700" cap="flat" cmpd="sng" algn="ctr">
              <a:noFill/>
              <a:prstDash val="solid"/>
              <a:miter lim="800000"/>
            </a:ln>
            <a:effectLst/>
          </p:spPr>
          <p:txBody>
            <a:bodyPr lIns="0" tIns="45718" rIns="0" bIns="45718" rtlCol="0" anchor="t" anchorCtr="0"/>
            <a:lstStyle/>
            <a:p>
              <a:pPr marR="0" lvl="0" indent="0" algn="ctr" defTabSz="914400" rtl="0" eaLnBrk="1" fontAlgn="base" latinLnBrk="0" hangingPunct="1">
                <a:lnSpc>
                  <a:spcPct val="150000"/>
                </a:lnSpc>
                <a:spcBef>
                  <a:spcPct val="0"/>
                </a:spcBef>
                <a:spcAft>
                  <a:spcPct val="0"/>
                </a:spcAft>
                <a:buClrTx/>
                <a:buSzTx/>
                <a:buFont typeface="+mj-ea"/>
                <a:buNone/>
                <a:defRPr/>
              </a:pPr>
              <a:endParaRPr kumimoji="0" lang="zh-CN" altLang="en-US" sz="1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
          <p:nvSpPr>
            <p:cNvPr id="7" name="对角圆角矩形 16"/>
            <p:cNvSpPr/>
            <p:nvPr>
              <p:custDataLst>
                <p:tags r:id="rId23"/>
              </p:custDataLst>
            </p:nvPr>
          </p:nvSpPr>
          <p:spPr>
            <a:xfrm>
              <a:off x="13056" y="5595"/>
              <a:ext cx="530" cy="1267"/>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特征</a:t>
              </a:r>
            </a:p>
          </p:txBody>
        </p:sp>
        <p:sp>
          <p:nvSpPr>
            <p:cNvPr id="9" name="矩形: 圆角 37"/>
            <p:cNvSpPr/>
            <p:nvPr>
              <p:custDataLst>
                <p:tags r:id="rId24"/>
              </p:custDataLst>
            </p:nvPr>
          </p:nvSpPr>
          <p:spPr>
            <a:xfrm>
              <a:off x="14229" y="5818"/>
              <a:ext cx="1692" cy="401"/>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融合生态</a:t>
              </a:r>
            </a:p>
          </p:txBody>
        </p:sp>
        <p:sp>
          <p:nvSpPr>
            <p:cNvPr id="10" name="矩形: 圆角 37"/>
            <p:cNvSpPr/>
            <p:nvPr>
              <p:custDataLst>
                <p:tags r:id="rId25"/>
              </p:custDataLst>
            </p:nvPr>
          </p:nvSpPr>
          <p:spPr>
            <a:xfrm>
              <a:off x="16128" y="5818"/>
              <a:ext cx="1692" cy="401"/>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定制服务</a:t>
              </a:r>
            </a:p>
          </p:txBody>
        </p:sp>
        <p:sp>
          <p:nvSpPr>
            <p:cNvPr id="11" name="矩形: 圆角 37"/>
            <p:cNvSpPr/>
            <p:nvPr>
              <p:custDataLst>
                <p:tags r:id="rId26"/>
              </p:custDataLst>
            </p:nvPr>
          </p:nvSpPr>
          <p:spPr>
            <a:xfrm>
              <a:off x="14229" y="6298"/>
              <a:ext cx="1692" cy="401"/>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快速扩容</a:t>
              </a:r>
            </a:p>
          </p:txBody>
        </p:sp>
        <p:sp>
          <p:nvSpPr>
            <p:cNvPr id="12" name="矩形: 圆角 37"/>
            <p:cNvSpPr/>
            <p:nvPr>
              <p:custDataLst>
                <p:tags r:id="rId27"/>
              </p:custDataLst>
            </p:nvPr>
          </p:nvSpPr>
          <p:spPr>
            <a:xfrm>
              <a:off x="16128" y="6298"/>
              <a:ext cx="1692" cy="401"/>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功能全面</a:t>
              </a:r>
            </a:p>
          </p:txBody>
        </p:sp>
      </p:grpSp>
      <p:sp>
        <p:nvSpPr>
          <p:cNvPr id="13" name="任意多边形 12"/>
          <p:cNvSpPr/>
          <p:nvPr>
            <p:custDataLst>
              <p:tags r:id="rId6"/>
            </p:custDataLst>
          </p:nvPr>
        </p:nvSpPr>
        <p:spPr>
          <a:xfrm>
            <a:off x="1188085" y="5267960"/>
            <a:ext cx="3312795" cy="414020"/>
          </a:xfrm>
          <a:custGeom>
            <a:avLst/>
            <a:gdLst/>
            <a:ahLst/>
            <a:cxnLst>
              <a:cxn ang="3">
                <a:pos x="hc" y="t"/>
              </a:cxn>
              <a:cxn ang="cd2">
                <a:pos x="l" y="vc"/>
              </a:cxn>
              <a:cxn ang="cd4">
                <a:pos x="hc" y="b"/>
              </a:cxn>
              <a:cxn ang="0">
                <a:pos x="r" y="vc"/>
              </a:cxn>
            </a:cxnLst>
            <a:rect l="l" t="t" r="r" b="b"/>
            <a:pathLst>
              <a:path w="5781" h="1894">
                <a:moveTo>
                  <a:pt x="0" y="1894"/>
                </a:moveTo>
                <a:cubicBezTo>
                  <a:pt x="1150" y="1808"/>
                  <a:pt x="2250" y="1207"/>
                  <a:pt x="2472" y="829"/>
                </a:cubicBezTo>
                <a:lnTo>
                  <a:pt x="2472" y="781"/>
                </a:lnTo>
                <a:lnTo>
                  <a:pt x="2082" y="781"/>
                </a:lnTo>
                <a:lnTo>
                  <a:pt x="2863" y="0"/>
                </a:lnTo>
                <a:lnTo>
                  <a:pt x="3644" y="781"/>
                </a:lnTo>
                <a:lnTo>
                  <a:pt x="3253" y="781"/>
                </a:lnTo>
                <a:lnTo>
                  <a:pt x="3253" y="798"/>
                </a:lnTo>
                <a:cubicBezTo>
                  <a:pt x="3466" y="1278"/>
                  <a:pt x="4853" y="1830"/>
                  <a:pt x="5781" y="1894"/>
                </a:cubicBezTo>
                <a:close/>
              </a:path>
            </a:pathLst>
          </a:custGeom>
          <a:gradFill>
            <a:gsLst>
              <a:gs pos="0">
                <a:srgbClr val="0578F5">
                  <a:alpha val="50000"/>
                </a:srgbClr>
              </a:gs>
              <a:gs pos="100000">
                <a:srgbClr val="D1E1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75" name="对角圆角矩形 16"/>
          <p:cNvSpPr/>
          <p:nvPr>
            <p:custDataLst>
              <p:tags r:id="rId7"/>
            </p:custDataLst>
          </p:nvPr>
        </p:nvSpPr>
        <p:spPr>
          <a:xfrm>
            <a:off x="410845" y="5686425"/>
            <a:ext cx="450215" cy="796925"/>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云能</a:t>
            </a:r>
          </a:p>
        </p:txBody>
      </p:sp>
      <p:sp>
        <p:nvSpPr>
          <p:cNvPr id="14" name="矩形: 圆角 37"/>
          <p:cNvSpPr/>
          <p:nvPr>
            <p:custDataLst>
              <p:tags r:id="rId8"/>
            </p:custDataLst>
          </p:nvPr>
        </p:nvSpPr>
        <p:spPr>
          <a:xfrm>
            <a:off x="1069975" y="6195695"/>
            <a:ext cx="890270" cy="28765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计算包</a:t>
            </a:r>
          </a:p>
        </p:txBody>
      </p:sp>
      <p:sp>
        <p:nvSpPr>
          <p:cNvPr id="15" name="矩形: 圆角 37"/>
          <p:cNvSpPr/>
          <p:nvPr>
            <p:custDataLst>
              <p:tags r:id="rId9"/>
            </p:custDataLst>
          </p:nvPr>
        </p:nvSpPr>
        <p:spPr>
          <a:xfrm>
            <a:off x="2046605" y="6195695"/>
            <a:ext cx="890270" cy="28765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系统包</a:t>
            </a:r>
          </a:p>
        </p:txBody>
      </p:sp>
      <p:sp>
        <p:nvSpPr>
          <p:cNvPr id="17" name="矩形: 圆角 37"/>
          <p:cNvSpPr/>
          <p:nvPr>
            <p:custDataLst>
              <p:tags r:id="rId10"/>
            </p:custDataLst>
          </p:nvPr>
        </p:nvSpPr>
        <p:spPr>
          <a:xfrm>
            <a:off x="3022600" y="6195695"/>
            <a:ext cx="890270" cy="28765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存储包</a:t>
            </a:r>
          </a:p>
        </p:txBody>
      </p:sp>
      <p:sp>
        <p:nvSpPr>
          <p:cNvPr id="89" name="矩形: 圆角 37"/>
          <p:cNvSpPr/>
          <p:nvPr>
            <p:custDataLst>
              <p:tags r:id="rId11"/>
            </p:custDataLst>
          </p:nvPr>
        </p:nvSpPr>
        <p:spPr>
          <a:xfrm>
            <a:off x="3998595" y="6195695"/>
            <a:ext cx="890270" cy="28765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网络包</a:t>
            </a:r>
          </a:p>
        </p:txBody>
      </p:sp>
      <p:sp>
        <p:nvSpPr>
          <p:cNvPr id="18" name="矩形 42"/>
          <p:cNvSpPr/>
          <p:nvPr>
            <p:custDataLst>
              <p:tags r:id="rId12"/>
            </p:custDataLst>
          </p:nvPr>
        </p:nvSpPr>
        <p:spPr>
          <a:xfrm>
            <a:off x="1069975" y="5686425"/>
            <a:ext cx="3818255" cy="393700"/>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算力服务平台</a:t>
            </a:r>
          </a:p>
        </p:txBody>
      </p:sp>
      <p:sp>
        <p:nvSpPr>
          <p:cNvPr id="19" name="对角圆角矩形 16"/>
          <p:cNvSpPr/>
          <p:nvPr>
            <p:custDataLst>
              <p:tags r:id="rId13"/>
            </p:custDataLst>
          </p:nvPr>
        </p:nvSpPr>
        <p:spPr>
          <a:xfrm>
            <a:off x="364490" y="3312795"/>
            <a:ext cx="450215" cy="191897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生态能力</a:t>
            </a:r>
          </a:p>
        </p:txBody>
      </p:sp>
      <p:sp>
        <p:nvSpPr>
          <p:cNvPr id="20" name="矩形 42"/>
          <p:cNvSpPr/>
          <p:nvPr>
            <p:custDataLst>
              <p:tags r:id="rId14"/>
            </p:custDataLst>
          </p:nvPr>
        </p:nvSpPr>
        <p:spPr>
          <a:xfrm>
            <a:off x="1069975" y="4832985"/>
            <a:ext cx="3818255" cy="393700"/>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生态运维服务</a:t>
            </a:r>
          </a:p>
        </p:txBody>
      </p:sp>
      <p:sp>
        <p:nvSpPr>
          <p:cNvPr id="110" name="矩形 42"/>
          <p:cNvSpPr/>
          <p:nvPr>
            <p:custDataLst>
              <p:tags r:id="rId15"/>
            </p:custDataLst>
          </p:nvPr>
        </p:nvSpPr>
        <p:spPr>
          <a:xfrm>
            <a:off x="1069975" y="4338955"/>
            <a:ext cx="1727200" cy="393700"/>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生态软件</a:t>
            </a:r>
          </a:p>
        </p:txBody>
      </p:sp>
      <p:sp>
        <p:nvSpPr>
          <p:cNvPr id="21" name="矩形 42"/>
          <p:cNvSpPr/>
          <p:nvPr>
            <p:custDataLst>
              <p:tags r:id="rId16"/>
            </p:custDataLst>
          </p:nvPr>
        </p:nvSpPr>
        <p:spPr>
          <a:xfrm>
            <a:off x="3102610" y="4338955"/>
            <a:ext cx="1727200" cy="393700"/>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生态终端</a:t>
            </a:r>
          </a:p>
        </p:txBody>
      </p:sp>
      <p:sp>
        <p:nvSpPr>
          <p:cNvPr id="113" name="矩形 42"/>
          <p:cNvSpPr/>
          <p:nvPr>
            <p:custDataLst>
              <p:tags r:id="rId17"/>
            </p:custDataLst>
          </p:nvPr>
        </p:nvSpPr>
        <p:spPr>
          <a:xfrm>
            <a:off x="1069975" y="3855085"/>
            <a:ext cx="1727200" cy="393700"/>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行业应用</a:t>
            </a:r>
          </a:p>
        </p:txBody>
      </p:sp>
      <p:sp>
        <p:nvSpPr>
          <p:cNvPr id="114" name="矩形 42"/>
          <p:cNvSpPr/>
          <p:nvPr>
            <p:custDataLst>
              <p:tags r:id="rId18"/>
            </p:custDataLst>
          </p:nvPr>
        </p:nvSpPr>
        <p:spPr>
          <a:xfrm>
            <a:off x="3102610" y="3855085"/>
            <a:ext cx="1727200" cy="393700"/>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管理平台</a:t>
            </a:r>
          </a:p>
        </p:txBody>
      </p:sp>
      <p:sp>
        <p:nvSpPr>
          <p:cNvPr id="118" name="矩形 42"/>
          <p:cNvSpPr/>
          <p:nvPr>
            <p:custDataLst>
              <p:tags r:id="rId19"/>
            </p:custDataLst>
          </p:nvPr>
        </p:nvSpPr>
        <p:spPr>
          <a:xfrm>
            <a:off x="1069975" y="3332480"/>
            <a:ext cx="1727200" cy="393700"/>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行业外设</a:t>
            </a:r>
          </a:p>
        </p:txBody>
      </p:sp>
      <p:sp>
        <p:nvSpPr>
          <p:cNvPr id="120" name="矩形 42"/>
          <p:cNvSpPr/>
          <p:nvPr>
            <p:custDataLst>
              <p:tags r:id="rId20"/>
            </p:custDataLst>
          </p:nvPr>
        </p:nvSpPr>
        <p:spPr>
          <a:xfrm>
            <a:off x="3102610" y="3332480"/>
            <a:ext cx="1727200" cy="393700"/>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定制功能</a:t>
            </a:r>
          </a:p>
        </p:txBody>
      </p:sp>
      <p:sp>
        <p:nvSpPr>
          <p:cNvPr id="350" name="Freeform 7"/>
          <p:cNvSpPr/>
          <p:nvPr/>
        </p:nvSpPr>
        <p:spPr bwMode="auto">
          <a:xfrm>
            <a:off x="7212965" y="2969260"/>
            <a:ext cx="2002155" cy="623570"/>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36" name="文本框 135"/>
          <p:cNvSpPr txBox="1"/>
          <p:nvPr>
            <p:custDataLst>
              <p:tags r:id="rId21"/>
            </p:custDataLst>
          </p:nvPr>
        </p:nvSpPr>
        <p:spPr>
          <a:xfrm>
            <a:off x="7406640" y="3153410"/>
            <a:ext cx="1701165" cy="275590"/>
          </a:xfrm>
          <a:prstGeom prst="rect">
            <a:avLst/>
          </a:prstGeom>
          <a:noFill/>
        </p:spPr>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公有云算力底座</a:t>
            </a:r>
          </a:p>
        </p:txBody>
      </p:sp>
      <p:pic>
        <p:nvPicPr>
          <p:cNvPr id="24" name="Picture 2" descr="https://gimg2.baidu.com/image_search/src=http%3A%2F%2Fgss0.baidu.com%2F-fo3dSag_xI4khGko9WTAnF6hhy%2Fzhidao%2Fpic%2Fitem%2Feac4b74543a98226b98696e28b82b9014b90ebb4.jpg&amp;refer=http%3A%2F%2Fgss0.baidu.com&amp;app=2002&amp;size=f9999,10000&amp;q=a80&amp;n=0&amp;g=0n&amp;fmt=jpeg?sec=1613379382&amp;t=c100f619cd2ca924d55e32a5bd3ba08d"/>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t="10198"/>
          <a:stretch>
            <a:fillRect/>
          </a:stretch>
        </p:blipFill>
        <p:spPr bwMode="auto">
          <a:xfrm>
            <a:off x="7815580" y="2359660"/>
            <a:ext cx="800735" cy="57150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nvPicPr>
        <p:blipFill>
          <a:blip r:embed="rId46"/>
          <a:stretch>
            <a:fillRect/>
          </a:stretch>
        </p:blipFill>
        <p:spPr>
          <a:xfrm>
            <a:off x="6731635" y="2361565"/>
            <a:ext cx="856615" cy="570230"/>
          </a:xfrm>
          <a:prstGeom prst="rect">
            <a:avLst/>
          </a:prstGeom>
        </p:spPr>
      </p:pic>
      <p:pic>
        <p:nvPicPr>
          <p:cNvPr id="124" name="图片 123"/>
          <p:cNvPicPr>
            <a:picLocks noChangeAspect="1"/>
          </p:cNvPicPr>
          <p:nvPr/>
        </p:nvPicPr>
        <p:blipFill>
          <a:blip r:embed="rId47"/>
          <a:stretch>
            <a:fillRect/>
          </a:stretch>
        </p:blipFill>
        <p:spPr>
          <a:xfrm>
            <a:off x="8867140" y="2361565"/>
            <a:ext cx="856615" cy="572135"/>
          </a:xfrm>
          <a:prstGeom prst="rect">
            <a:avLst/>
          </a:prstGeom>
        </p:spPr>
      </p:pic>
      <p:sp>
        <p:nvSpPr>
          <p:cNvPr id="26" name="文本框 25"/>
          <p:cNvSpPr txBox="1"/>
          <p:nvPr/>
        </p:nvSpPr>
        <p:spPr>
          <a:xfrm>
            <a:off x="6722745" y="2932430"/>
            <a:ext cx="865505"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教学桌面</a:t>
            </a:r>
          </a:p>
        </p:txBody>
      </p:sp>
      <p:sp>
        <p:nvSpPr>
          <p:cNvPr id="27" name="文本框 26"/>
          <p:cNvSpPr txBox="1"/>
          <p:nvPr/>
        </p:nvSpPr>
        <p:spPr>
          <a:xfrm>
            <a:off x="7815580" y="2932430"/>
            <a:ext cx="865505"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教学软件</a:t>
            </a:r>
          </a:p>
        </p:txBody>
      </p:sp>
      <p:sp>
        <p:nvSpPr>
          <p:cNvPr id="28" name="文本框 27"/>
          <p:cNvSpPr txBox="1"/>
          <p:nvPr/>
        </p:nvSpPr>
        <p:spPr>
          <a:xfrm>
            <a:off x="8858250" y="2932430"/>
            <a:ext cx="865505"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教学平台</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52"/>
          <p:cNvSpPr txBox="1"/>
          <p:nvPr>
            <p:custDataLst>
              <p:tags r:id="rId1"/>
            </p:custDataLst>
          </p:nvPr>
        </p:nvSpPr>
        <p:spPr>
          <a:xfrm>
            <a:off x="173990" y="1016000"/>
            <a:ext cx="11824970" cy="1351915"/>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indent="-285750" algn="l" defTabSz="1524000">
              <a:lnSpc>
                <a:spcPct val="150000"/>
              </a:lnSpc>
              <a:spcBef>
                <a:spcPts val="0"/>
              </a:spcBef>
              <a:spcAft>
                <a:spcPts val="0"/>
              </a:spcAft>
              <a:buClrTx/>
              <a:buSzTx/>
              <a:buFont typeface="Wingdings" panose="05000000000000000000" charset="0"/>
              <a:buChar char="n"/>
              <a:defRPr/>
            </a:pPr>
            <a:r>
              <a:rPr lang="zh-CN" sz="1600" b="1" dirty="0">
                <a:latin typeface="微软雅黑" panose="020B0503020204020204" charset="-122"/>
                <a:ea typeface="微软雅黑" panose="020B0503020204020204" charset="-122"/>
                <a:cs typeface="微软雅黑" panose="020B0503020204020204" charset="-122"/>
                <a:sym typeface="+mn-ea"/>
              </a:rPr>
              <a:t>云电脑为电教室带来了显著的价值，不仅可以显著提升教学效率和教学质量，还能通过</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统一资源管理、数据安全与备份、低成本的更新与维护</a:t>
            </a:r>
            <a:r>
              <a:rPr lang="zh-CN" sz="1600" b="1" dirty="0">
                <a:latin typeface="微软雅黑" panose="020B0503020204020204" charset="-122"/>
                <a:ea typeface="微软雅黑" panose="020B0503020204020204" charset="-122"/>
                <a:cs typeface="微软雅黑" panose="020B0503020204020204" charset="-122"/>
                <a:sym typeface="+mn-ea"/>
              </a:rPr>
              <a:t>，以及</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灵活的教学管理</a:t>
            </a:r>
            <a:r>
              <a:rPr lang="zh-CN" sz="1600" b="1" dirty="0">
                <a:latin typeface="微软雅黑" panose="020B0503020204020204" charset="-122"/>
                <a:ea typeface="微软雅黑" panose="020B0503020204020204" charset="-122"/>
                <a:cs typeface="微软雅黑" panose="020B0503020204020204" charset="-122"/>
                <a:sym typeface="+mn-ea"/>
              </a:rPr>
              <a:t>，为学校带来了诸多便利。</a:t>
            </a:r>
          </a:p>
        </p:txBody>
      </p:sp>
      <p:sp>
        <p:nvSpPr>
          <p:cNvPr id="8" name="矩形 23"/>
          <p:cNvSpPr/>
          <p:nvPr>
            <p:custDataLst>
              <p:tags r:id="rId2"/>
            </p:custDataLst>
          </p:nvPr>
        </p:nvSpPr>
        <p:spPr bwMode="auto">
          <a:xfrm>
            <a:off x="552450" y="3319145"/>
            <a:ext cx="2711450" cy="2816225"/>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9" name="矩形 23"/>
          <p:cNvSpPr/>
          <p:nvPr>
            <p:custDataLst>
              <p:tags r:id="rId3"/>
            </p:custDataLst>
          </p:nvPr>
        </p:nvSpPr>
        <p:spPr bwMode="auto">
          <a:xfrm>
            <a:off x="553085" y="2557145"/>
            <a:ext cx="2711450" cy="68453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降低故障率与延长使用寿命</a:t>
            </a:r>
          </a:p>
        </p:txBody>
      </p:sp>
      <p:sp>
        <p:nvSpPr>
          <p:cNvPr id="19" name="圆角矩形 207"/>
          <p:cNvSpPr/>
          <p:nvPr>
            <p:custDataLst>
              <p:tags r:id="rId4"/>
            </p:custDataLst>
          </p:nvPr>
        </p:nvSpPr>
        <p:spPr>
          <a:xfrm>
            <a:off x="706120" y="3515360"/>
            <a:ext cx="2394585" cy="23729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indent="-171450" algn="just" fontAlgn="auto">
              <a:lnSpc>
                <a:spcPct val="140000"/>
              </a:lnSpc>
              <a:buClr>
                <a:srgbClr val="0070C0"/>
              </a:buClr>
              <a:buFont typeface="Arial" panose="020B0604020202020204" pitchFamily="34" charset="0"/>
              <a:buChar char="•"/>
            </a:pPr>
            <a:r>
              <a:rPr sz="1200" dirty="0">
                <a:latin typeface="微软雅黑" panose="020B0503020204020204" charset="-122"/>
                <a:ea typeface="微软雅黑" panose="020B0503020204020204" charset="-122"/>
                <a:sym typeface="+mn-ea"/>
              </a:rPr>
              <a:t>云电脑采用瘦终端，故障率远低于传统PC，且</a:t>
            </a:r>
            <a:r>
              <a:rPr sz="1200" b="1" dirty="0">
                <a:latin typeface="微软雅黑" panose="020B0503020204020204" charset="-122"/>
                <a:ea typeface="微软雅黑" panose="020B0503020204020204" charset="-122"/>
                <a:sym typeface="+mn-ea"/>
              </a:rPr>
              <a:t>使用寿命更长</a:t>
            </a:r>
            <a:r>
              <a:rPr sz="1200" dirty="0">
                <a:latin typeface="微软雅黑" panose="020B0503020204020204" charset="-122"/>
                <a:ea typeface="微软雅黑" panose="020B0503020204020204" charset="-122"/>
                <a:sym typeface="+mn-ea"/>
              </a:rPr>
              <a:t>。</a:t>
            </a:r>
          </a:p>
          <a:p>
            <a:pPr marL="171450" indent="-171450" algn="just" fontAlgn="auto">
              <a:lnSpc>
                <a:spcPct val="140000"/>
              </a:lnSpc>
              <a:buClr>
                <a:srgbClr val="0070C0"/>
              </a:buClr>
              <a:buFont typeface="Arial" panose="020B0604020202020204" pitchFamily="34" charset="0"/>
              <a:buChar char="•"/>
            </a:pPr>
            <a:r>
              <a:rPr lang="zh-CN" sz="1200" dirty="0">
                <a:latin typeface="微软雅黑" panose="020B0503020204020204" charset="-122"/>
                <a:ea typeface="微软雅黑" panose="020B0503020204020204" charset="-122"/>
                <a:sym typeface="+mn-ea"/>
              </a:rPr>
              <a:t>可</a:t>
            </a:r>
            <a:r>
              <a:rPr sz="1200" b="1" dirty="0">
                <a:latin typeface="微软雅黑" panose="020B0503020204020204" charset="-122"/>
                <a:ea typeface="微软雅黑" panose="020B0503020204020204" charset="-122"/>
                <a:sym typeface="+mn-ea"/>
              </a:rPr>
              <a:t>减少因硬件故障</a:t>
            </a:r>
            <a:r>
              <a:rPr sz="1200" dirty="0">
                <a:latin typeface="微软雅黑" panose="020B0503020204020204" charset="-122"/>
                <a:ea typeface="微软雅黑" panose="020B0503020204020204" charset="-122"/>
                <a:sym typeface="+mn-ea"/>
              </a:rPr>
              <a:t>导致的教学中断，提高了</a:t>
            </a:r>
            <a:r>
              <a:rPr sz="1200" b="1" dirty="0">
                <a:latin typeface="微软雅黑" panose="020B0503020204020204" charset="-122"/>
                <a:ea typeface="微软雅黑" panose="020B0503020204020204" charset="-122"/>
                <a:sym typeface="+mn-ea"/>
              </a:rPr>
              <a:t>教学的连续性和稳定性。</a:t>
            </a:r>
          </a:p>
        </p:txBody>
      </p:sp>
      <p:sp>
        <p:nvSpPr>
          <p:cNvPr id="2" name="矩形 23"/>
          <p:cNvSpPr/>
          <p:nvPr>
            <p:custDataLst>
              <p:tags r:id="rId5"/>
            </p:custDataLst>
          </p:nvPr>
        </p:nvSpPr>
        <p:spPr bwMode="auto">
          <a:xfrm>
            <a:off x="3428365" y="2557145"/>
            <a:ext cx="2777490" cy="68453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提升运维效率与成本优化</a:t>
            </a:r>
          </a:p>
        </p:txBody>
      </p:sp>
      <p:sp>
        <p:nvSpPr>
          <p:cNvPr id="4" name="矩形 23"/>
          <p:cNvSpPr/>
          <p:nvPr>
            <p:custDataLst>
              <p:tags r:id="rId6"/>
            </p:custDataLst>
          </p:nvPr>
        </p:nvSpPr>
        <p:spPr bwMode="auto">
          <a:xfrm>
            <a:off x="3428365" y="3319145"/>
            <a:ext cx="2777490" cy="2816225"/>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5" name="圆角矩形 207"/>
          <p:cNvSpPr/>
          <p:nvPr>
            <p:custDataLst>
              <p:tags r:id="rId7"/>
            </p:custDataLst>
          </p:nvPr>
        </p:nvSpPr>
        <p:spPr>
          <a:xfrm>
            <a:off x="3622675" y="3515360"/>
            <a:ext cx="2453005" cy="2320290"/>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dirty="0">
                <a:latin typeface="微软雅黑" panose="020B0503020204020204" charset="-122"/>
                <a:ea typeface="微软雅黑" panose="020B0503020204020204" charset="-122"/>
                <a:sym typeface="+mn-ea"/>
              </a:rPr>
              <a:t>云电脑的</a:t>
            </a:r>
            <a:r>
              <a:rPr lang="zh-CN" altLang="en-US" sz="1200" b="1" dirty="0">
                <a:latin typeface="微软雅黑" panose="020B0503020204020204" charset="-122"/>
                <a:ea typeface="微软雅黑" panose="020B0503020204020204" charset="-122"/>
                <a:sym typeface="+mn-ea"/>
              </a:rPr>
              <a:t>远程运维</a:t>
            </a:r>
            <a:r>
              <a:rPr lang="zh-CN" altLang="en-US" sz="1200" dirty="0">
                <a:latin typeface="微软雅黑" panose="020B0503020204020204" charset="-122"/>
                <a:ea typeface="微软雅黑" panose="020B0503020204020204" charset="-122"/>
                <a:sym typeface="+mn-ea"/>
              </a:rPr>
              <a:t>能力，可以大幅提升教学桌面的</a:t>
            </a:r>
            <a:r>
              <a:rPr lang="zh-CN" altLang="en-US" sz="1200" b="1" dirty="0">
                <a:latin typeface="微软雅黑" panose="020B0503020204020204" charset="-122"/>
                <a:ea typeface="微软雅黑" panose="020B0503020204020204" charset="-122"/>
                <a:sym typeface="+mn-ea"/>
              </a:rPr>
              <a:t>运维效率</a:t>
            </a:r>
            <a:r>
              <a:rPr lang="zh-CN" altLang="en-US" sz="1200" dirty="0">
                <a:latin typeface="微软雅黑" panose="020B0503020204020204" charset="-122"/>
                <a:ea typeface="微软雅黑" panose="020B0503020204020204" charset="-122"/>
                <a:sym typeface="+mn-ea"/>
              </a:rPr>
              <a:t>，减少因教学终端问题导致的教学问题。</a:t>
            </a:r>
          </a:p>
          <a:p>
            <a:pPr marL="171450" lvl="0" indent="-171450" algn="l">
              <a:lnSpc>
                <a:spcPct val="150000"/>
              </a:lnSpc>
              <a:buClrTx/>
              <a:buSzTx/>
              <a:buFont typeface="Arial" panose="020B0604020202020204" pitchFamily="34" charset="0"/>
              <a:buChar char="•"/>
            </a:pPr>
            <a:r>
              <a:rPr lang="zh-CN" altLang="en-US" sz="1200" dirty="0">
                <a:latin typeface="微软雅黑" panose="020B0503020204020204" charset="-122"/>
                <a:ea typeface="微软雅黑" panose="020B0503020204020204" charset="-122"/>
                <a:sym typeface="+mn-ea"/>
              </a:rPr>
              <a:t>可根据学校排课</a:t>
            </a:r>
            <a:r>
              <a:rPr lang="zh-CN" altLang="en-US" sz="1200" b="1" dirty="0">
                <a:latin typeface="微软雅黑" panose="020B0503020204020204" charset="-122"/>
                <a:ea typeface="微软雅黑" panose="020B0503020204020204" charset="-122"/>
                <a:sym typeface="+mn-ea"/>
              </a:rPr>
              <a:t>精确调配算力资源</a:t>
            </a:r>
            <a:r>
              <a:rPr lang="zh-CN" altLang="en-US" sz="1200" dirty="0">
                <a:latin typeface="微软雅黑" panose="020B0503020204020204" charset="-122"/>
                <a:ea typeface="微软雅黑" panose="020B0503020204020204" charset="-122"/>
                <a:sym typeface="+mn-ea"/>
              </a:rPr>
              <a:t>，从而优化学校算力成本，并有效降低学校在教学桌面的总体投资。</a:t>
            </a:r>
          </a:p>
        </p:txBody>
      </p:sp>
      <p:pic>
        <p:nvPicPr>
          <p:cNvPr id="6" name="图片 5" descr="交付"/>
          <p:cNvPicPr>
            <a:picLocks noChangeAspect="1"/>
          </p:cNvPicPr>
          <p:nvPr>
            <p:custDataLst>
              <p:tags r:id="rId8"/>
            </p:custDataLst>
          </p:nvPr>
        </p:nvPicPr>
        <p:blipFill>
          <a:blip r:embed="rId18"/>
          <a:stretch>
            <a:fillRect/>
          </a:stretch>
        </p:blipFill>
        <p:spPr>
          <a:xfrm>
            <a:off x="6701790" y="2639060"/>
            <a:ext cx="629285" cy="521335"/>
          </a:xfrm>
          <a:prstGeom prst="rect">
            <a:avLst/>
          </a:prstGeom>
        </p:spPr>
      </p:pic>
      <p:sp>
        <p:nvSpPr>
          <p:cNvPr id="10" name="矩形 23"/>
          <p:cNvSpPr/>
          <p:nvPr>
            <p:custDataLst>
              <p:tags r:id="rId9"/>
            </p:custDataLst>
          </p:nvPr>
        </p:nvSpPr>
        <p:spPr bwMode="auto">
          <a:xfrm>
            <a:off x="6369685" y="2557145"/>
            <a:ext cx="2680970" cy="68453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灵活的教学管理与互动</a:t>
            </a:r>
          </a:p>
        </p:txBody>
      </p:sp>
      <p:sp>
        <p:nvSpPr>
          <p:cNvPr id="12" name="矩形 23"/>
          <p:cNvSpPr/>
          <p:nvPr>
            <p:custDataLst>
              <p:tags r:id="rId10"/>
            </p:custDataLst>
          </p:nvPr>
        </p:nvSpPr>
        <p:spPr bwMode="auto">
          <a:xfrm>
            <a:off x="6369685" y="3319145"/>
            <a:ext cx="2680970" cy="2816225"/>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21" name="圆角矩形 207"/>
          <p:cNvSpPr/>
          <p:nvPr>
            <p:custDataLst>
              <p:tags r:id="rId11"/>
            </p:custDataLst>
          </p:nvPr>
        </p:nvSpPr>
        <p:spPr>
          <a:xfrm>
            <a:off x="6563995" y="3515360"/>
            <a:ext cx="2368550" cy="2320290"/>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indent="-171450" algn="just" fontAlgn="auto">
              <a:lnSpc>
                <a:spcPct val="140000"/>
              </a:lnSpc>
              <a:buClr>
                <a:srgbClr val="0070C0"/>
              </a:buClr>
              <a:buFont typeface="Arial" panose="020B0604020202020204" pitchFamily="34" charset="0"/>
              <a:buChar char="•"/>
            </a:pPr>
            <a:r>
              <a:rPr lang="zh-CN" altLang="en-US" sz="1200" dirty="0">
                <a:latin typeface="微软雅黑" panose="020B0503020204020204" charset="-122"/>
                <a:ea typeface="微软雅黑" panose="020B0503020204020204" charset="-122"/>
                <a:sym typeface="+mn-ea"/>
              </a:rPr>
              <a:t>支持教师通过教学管理平台对学生端云电脑进行</a:t>
            </a:r>
            <a:r>
              <a:rPr lang="zh-CN" altLang="en-US" sz="1200" b="1" dirty="0">
                <a:latin typeface="微软雅黑" panose="020B0503020204020204" charset="-122"/>
                <a:ea typeface="微软雅黑" panose="020B0503020204020204" charset="-122"/>
                <a:sym typeface="+mn-ea"/>
              </a:rPr>
              <a:t>灵活、精细化的管控</a:t>
            </a:r>
            <a:r>
              <a:rPr lang="zh-CN" altLang="en-US" sz="1200" dirty="0">
                <a:latin typeface="微软雅黑" panose="020B0503020204020204" charset="-122"/>
                <a:ea typeface="微软雅黑" panose="020B0503020204020204" charset="-122"/>
                <a:sym typeface="+mn-ea"/>
              </a:rPr>
              <a:t>，维护教学秩序。</a:t>
            </a:r>
          </a:p>
          <a:p>
            <a:pPr marL="171450" indent="-171450" algn="just" fontAlgn="auto">
              <a:lnSpc>
                <a:spcPct val="140000"/>
              </a:lnSpc>
              <a:buClr>
                <a:srgbClr val="0070C0"/>
              </a:buClr>
              <a:buFont typeface="Arial" panose="020B0604020202020204" pitchFamily="34" charset="0"/>
              <a:buChar char="•"/>
            </a:pPr>
            <a:r>
              <a:rPr lang="zh-CN" altLang="en-US" sz="1200" dirty="0">
                <a:latin typeface="微软雅黑" panose="020B0503020204020204" charset="-122"/>
                <a:ea typeface="微软雅黑" panose="020B0503020204020204" charset="-122"/>
                <a:sym typeface="+mn-ea"/>
              </a:rPr>
              <a:t>支持老师与学生进行实时互动，提供学生课堂表现统计视图，老师可以根据课堂情况随时开展活动，</a:t>
            </a:r>
            <a:r>
              <a:rPr lang="zh-CN" altLang="en-US" sz="1200" b="1" dirty="0">
                <a:latin typeface="微软雅黑" panose="020B0503020204020204" charset="-122"/>
                <a:ea typeface="微软雅黑" panose="020B0503020204020204" charset="-122"/>
                <a:sym typeface="+mn-ea"/>
              </a:rPr>
              <a:t>增强了教学的互动性和参与感</a:t>
            </a:r>
            <a:r>
              <a:rPr lang="zh-CN" altLang="en-US" sz="1200" dirty="0">
                <a:latin typeface="微软雅黑" panose="020B0503020204020204" charset="-122"/>
                <a:ea typeface="微软雅黑" panose="020B0503020204020204" charset="-122"/>
                <a:sym typeface="+mn-ea"/>
              </a:rPr>
              <a:t>。</a:t>
            </a:r>
          </a:p>
        </p:txBody>
      </p:sp>
      <p:sp>
        <p:nvSpPr>
          <p:cNvPr id="15" name="文本占位符 14"/>
          <p:cNvSpPr>
            <a:spLocks noGrp="1"/>
          </p:cNvSpPr>
          <p:nvPr>
            <p:ph type="body" sz="quarter" idx="10"/>
            <p:custDataLst>
              <p:tags r:id="rId12"/>
            </p:custDataLst>
          </p:nvPr>
        </p:nvSpPr>
        <p:spPr>
          <a:xfrm>
            <a:off x="730885" y="153988"/>
            <a:ext cx="6482080" cy="460375"/>
          </a:xfrm>
        </p:spPr>
        <p:txBody>
          <a:bodyPr wrap="square"/>
          <a:lstStyle/>
          <a:p>
            <a:r>
              <a:rPr sz="2400"/>
              <a:t>方案价值</a:t>
            </a:r>
          </a:p>
        </p:txBody>
      </p:sp>
      <p:pic>
        <p:nvPicPr>
          <p:cNvPr id="3" name="图片 2" descr="交付"/>
          <p:cNvPicPr>
            <a:picLocks noChangeAspect="1"/>
          </p:cNvPicPr>
          <p:nvPr>
            <p:custDataLst>
              <p:tags r:id="rId13"/>
            </p:custDataLst>
          </p:nvPr>
        </p:nvPicPr>
        <p:blipFill>
          <a:blip r:embed="rId18"/>
          <a:stretch>
            <a:fillRect/>
          </a:stretch>
        </p:blipFill>
        <p:spPr>
          <a:xfrm>
            <a:off x="9546590" y="2639060"/>
            <a:ext cx="629285" cy="521335"/>
          </a:xfrm>
          <a:prstGeom prst="rect">
            <a:avLst/>
          </a:prstGeom>
        </p:spPr>
      </p:pic>
      <p:sp>
        <p:nvSpPr>
          <p:cNvPr id="7" name="矩形 23"/>
          <p:cNvSpPr/>
          <p:nvPr>
            <p:custDataLst>
              <p:tags r:id="rId14"/>
            </p:custDataLst>
          </p:nvPr>
        </p:nvSpPr>
        <p:spPr bwMode="auto">
          <a:xfrm>
            <a:off x="9214485" y="2557145"/>
            <a:ext cx="2680970" cy="68453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数据安全与备份</a:t>
            </a:r>
          </a:p>
        </p:txBody>
      </p:sp>
      <p:sp>
        <p:nvSpPr>
          <p:cNvPr id="11" name="矩形 23"/>
          <p:cNvSpPr/>
          <p:nvPr>
            <p:custDataLst>
              <p:tags r:id="rId15"/>
            </p:custDataLst>
          </p:nvPr>
        </p:nvSpPr>
        <p:spPr bwMode="auto">
          <a:xfrm>
            <a:off x="9214485" y="3319145"/>
            <a:ext cx="2680970" cy="281559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13" name="圆角矩形 207"/>
          <p:cNvSpPr/>
          <p:nvPr>
            <p:custDataLst>
              <p:tags r:id="rId16"/>
            </p:custDataLst>
          </p:nvPr>
        </p:nvSpPr>
        <p:spPr>
          <a:xfrm>
            <a:off x="9408795" y="3515360"/>
            <a:ext cx="2368550" cy="2320290"/>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indent="-171450" algn="just" fontAlgn="auto">
              <a:lnSpc>
                <a:spcPct val="140000"/>
              </a:lnSpc>
              <a:buClr>
                <a:srgbClr val="0070C0"/>
              </a:buClr>
              <a:buFont typeface="Arial" panose="020B0604020202020204" pitchFamily="34" charset="0"/>
              <a:buChar char="•"/>
            </a:pPr>
            <a:r>
              <a:rPr lang="zh-CN" altLang="en-US" sz="1200" dirty="0">
                <a:latin typeface="微软雅黑" panose="020B0503020204020204" charset="-122"/>
                <a:ea typeface="微软雅黑" panose="020B0503020204020204" charset="-122"/>
                <a:sym typeface="+mn-ea"/>
              </a:rPr>
              <a:t>云电脑提供了</a:t>
            </a:r>
            <a:r>
              <a:rPr lang="zh-CN" altLang="en-US" sz="1200" b="1" dirty="0">
                <a:latin typeface="微软雅黑" panose="020B0503020204020204" charset="-122"/>
                <a:ea typeface="微软雅黑" panose="020B0503020204020204" charset="-122"/>
                <a:sym typeface="+mn-ea"/>
              </a:rPr>
              <a:t>数据加密和自动备份</a:t>
            </a:r>
            <a:r>
              <a:rPr lang="zh-CN" altLang="en-US" sz="1200" dirty="0">
                <a:latin typeface="微软雅黑" panose="020B0503020204020204" charset="-122"/>
                <a:ea typeface="微软雅黑" panose="020B0503020204020204" charset="-122"/>
                <a:sym typeface="+mn-ea"/>
              </a:rPr>
              <a:t>功能，确保教师的重要课件和其他数据得到妥善保管。</a:t>
            </a:r>
          </a:p>
          <a:p>
            <a:pPr marL="171450" indent="-171450" algn="just" fontAlgn="auto">
              <a:lnSpc>
                <a:spcPct val="140000"/>
              </a:lnSpc>
              <a:buClr>
                <a:srgbClr val="0070C0"/>
              </a:buClr>
              <a:buFont typeface="Arial" panose="020B0604020202020204" pitchFamily="34" charset="0"/>
              <a:buChar char="•"/>
            </a:pPr>
            <a:r>
              <a:rPr lang="zh-CN" altLang="en-US" sz="1200" dirty="0">
                <a:latin typeface="微软雅黑" panose="020B0503020204020204" charset="-122"/>
                <a:ea typeface="微软雅黑" panose="020B0503020204020204" charset="-122"/>
                <a:sym typeface="+mn-ea"/>
              </a:rPr>
              <a:t>云电脑支持</a:t>
            </a:r>
            <a:r>
              <a:rPr lang="zh-CN" altLang="en-US" sz="1200" b="1" dirty="0">
                <a:latin typeface="微软雅黑" panose="020B0503020204020204" charset="-122"/>
                <a:ea typeface="微软雅黑" panose="020B0503020204020204" charset="-122"/>
                <a:sym typeface="+mn-ea"/>
              </a:rPr>
              <a:t>数据的远程访问和恢复</a:t>
            </a:r>
            <a:r>
              <a:rPr lang="zh-CN" altLang="en-US" sz="1200" dirty="0">
                <a:latin typeface="微软雅黑" panose="020B0503020204020204" charset="-122"/>
                <a:ea typeface="微软雅黑" panose="020B0503020204020204" charset="-122"/>
                <a:sym typeface="+mn-ea"/>
              </a:rPr>
              <a:t>，即使本地设备出现故障，教师也能轻松恢复数据，确保教学资料的安全。</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731187" y="153945"/>
            <a:ext cx="4694918" cy="460375"/>
          </a:xfrm>
        </p:spPr>
        <p:txBody>
          <a:bodyPr/>
          <a:lstStyle/>
          <a:p>
            <a:r>
              <a:rPr sz="2400" dirty="0">
                <a:solidFill>
                  <a:srgbClr val="0085D0"/>
                </a:solidFill>
                <a:sym typeface="+mn-ea"/>
              </a:rPr>
              <a:t>目录</a:t>
            </a:r>
            <a:endParaRPr lang="zh-CN" altLang="en-US" sz="2400" dirty="0">
              <a:solidFill>
                <a:srgbClr val="0085D0"/>
              </a:solidFill>
              <a:sym typeface="+mn-ea"/>
            </a:endParaRPr>
          </a:p>
        </p:txBody>
      </p:sp>
      <p:sp>
        <p:nvSpPr>
          <p:cNvPr id="2" name="文本占位符 1"/>
          <p:cNvSpPr txBox="1"/>
          <p:nvPr/>
        </p:nvSpPr>
        <p:spPr bwMode="auto">
          <a:xfrm>
            <a:off x="3661410" y="1774825"/>
            <a:ext cx="6015355" cy="387350"/>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Text" lastClr="000000"/>
                </a:solidFill>
                <a:effectLst/>
                <a:uLnTx/>
                <a:uFillTx/>
                <a:sym typeface="微软雅黑" panose="020B0503020204020204" charset="-122"/>
              </a:rPr>
              <a:t>需求背景</a:t>
            </a:r>
          </a:p>
        </p:txBody>
      </p:sp>
      <p:sp>
        <p:nvSpPr>
          <p:cNvPr id="4" name="文本占位符 2"/>
          <p:cNvSpPr txBox="1"/>
          <p:nvPr/>
        </p:nvSpPr>
        <p:spPr bwMode="auto">
          <a:xfrm>
            <a:off x="2592705" y="1772920"/>
            <a:ext cx="888365" cy="387985"/>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en-US" altLang="zh-CN" sz="1800" b="1" noProof="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01</a:t>
            </a:r>
          </a:p>
        </p:txBody>
      </p:sp>
      <p:sp>
        <p:nvSpPr>
          <p:cNvPr id="5" name="文本占位符 3"/>
          <p:cNvSpPr txBox="1"/>
          <p:nvPr/>
        </p:nvSpPr>
        <p:spPr bwMode="auto">
          <a:xfrm>
            <a:off x="3661410" y="2526665"/>
            <a:ext cx="601535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 lastClr="FFFFFF"/>
                </a:solidFill>
                <a:effectLst/>
                <a:uLnTx/>
                <a:uFillTx/>
                <a:sym typeface="微软雅黑" panose="020B0503020204020204" charset="-122"/>
              </a:rPr>
              <a:t>解决方案</a:t>
            </a:r>
          </a:p>
        </p:txBody>
      </p:sp>
      <p:sp>
        <p:nvSpPr>
          <p:cNvPr id="6" name="文本占位符 4"/>
          <p:cNvSpPr txBox="1"/>
          <p:nvPr/>
        </p:nvSpPr>
        <p:spPr bwMode="auto">
          <a:xfrm>
            <a:off x="2592705" y="2526030"/>
            <a:ext cx="88836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pPr>
            <a:r>
              <a:rPr lang="en-US" altLang="zh-CN" sz="1800" b="1">
                <a:latin typeface="微软雅黑" panose="020B0503020204020204" charset="-122"/>
                <a:ea typeface="微软雅黑" panose="020B0503020204020204" charset="-122"/>
                <a:sym typeface="微软雅黑" panose="020B0503020204020204" charset="-122"/>
              </a:rPr>
              <a:t>02</a:t>
            </a:r>
          </a:p>
        </p:txBody>
      </p:sp>
      <p:sp>
        <p:nvSpPr>
          <p:cNvPr id="3" name="文本占位符 3"/>
          <p:cNvSpPr txBox="1"/>
          <p:nvPr/>
        </p:nvSpPr>
        <p:spPr bwMode="auto">
          <a:xfrm>
            <a:off x="3661410" y="4745355"/>
            <a:ext cx="601535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lang="zh-CN" altLang="en-US" sz="1800" b="1" noProof="0" dirty="0">
                <a:ln>
                  <a:noFill/>
                </a:ln>
                <a:solidFill>
                  <a:sysClr val="windowText" lastClr="000000"/>
                </a:solidFill>
                <a:effectLst/>
                <a:uLnTx/>
                <a:uFillTx/>
                <a:sym typeface="微软雅黑" panose="020B0503020204020204" charset="-122"/>
              </a:rPr>
              <a:t>成功案例</a:t>
            </a:r>
          </a:p>
        </p:txBody>
      </p:sp>
      <p:sp>
        <p:nvSpPr>
          <p:cNvPr id="7" name="文本占位符 4"/>
          <p:cNvSpPr txBox="1"/>
          <p:nvPr/>
        </p:nvSpPr>
        <p:spPr bwMode="auto">
          <a:xfrm>
            <a:off x="2592705" y="4744720"/>
            <a:ext cx="88836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cs"/>
                <a:sym typeface="微软雅黑" panose="020B0503020204020204" charset="-122"/>
              </a:rPr>
              <a:t>03</a:t>
            </a:r>
          </a:p>
        </p:txBody>
      </p:sp>
      <p:sp>
        <p:nvSpPr>
          <p:cNvPr id="8" name="文本框 7"/>
          <p:cNvSpPr txBox="1"/>
          <p:nvPr/>
        </p:nvSpPr>
        <p:spPr>
          <a:xfrm>
            <a:off x="3661410" y="3009900"/>
            <a:ext cx="6096000" cy="1568450"/>
          </a:xfrm>
          <a:prstGeom prst="rect">
            <a:avLst/>
          </a:prstGeom>
          <a:noFill/>
        </p:spPr>
        <p:txBody>
          <a:bodyPr wrap="square" rtlCol="0" anchor="t">
            <a:spAutoFit/>
          </a:bodyPr>
          <a:lstStyle/>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电教室场景</a:t>
            </a:r>
          </a:p>
          <a:p>
            <a:pPr marL="400050" indent="-400050" algn="l">
              <a:lnSpc>
                <a:spcPct val="150000"/>
              </a:lnSpc>
              <a:buClrTx/>
              <a:buSzTx/>
              <a:buFont typeface="+mj-lt"/>
              <a:buAutoNum type="romanUcPeriod"/>
            </a:pPr>
            <a:r>
              <a:rPr lang="zh-CN" altLang="en-US" sz="1600" b="1"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学生电脑</a:t>
            </a:r>
            <a:r>
              <a:rPr lang="zh-CN" altLang="en-US" sz="1600" b="1" spc="200" dirty="0">
                <a:uFillTx/>
                <a:latin typeface="微软雅黑" panose="020B0503020204020204" charset="-122"/>
                <a:ea typeface="微软雅黑" panose="020B0503020204020204" charset="-122"/>
                <a:cs typeface="微软雅黑" panose="020B0503020204020204" charset="-122"/>
                <a:sym typeface="+mn-ea"/>
              </a:rPr>
              <a:t>场景</a:t>
            </a:r>
            <a:endParaRPr lang="zh-CN" altLang="en-US" sz="1600" b="1" spc="200" dirty="0">
              <a:solidFill>
                <a:schemeClr val="tx1"/>
              </a:solidFill>
              <a:uFillTx/>
              <a:latin typeface="微软雅黑" panose="020B0503020204020204" charset="-122"/>
              <a:ea typeface="微软雅黑" panose="020B0503020204020204" charset="-122"/>
              <a:cs typeface="微软雅黑" panose="020B0503020204020204" charset="-122"/>
              <a:sym typeface="+mn-ea"/>
            </a:endParaRPr>
          </a:p>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教师办公场景</a:t>
            </a:r>
          </a:p>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云笔电价值汇总</a:t>
            </a:r>
          </a:p>
        </p:txBody>
      </p:sp>
    </p:spTree>
  </p:cSld>
  <p:clrMapOvr>
    <a:overrideClrMapping bg1="lt1" tx1="dk1" bg2="lt2" tx2="dk2" accent1="accent1" accent2="accent2" accent3="accent3" accent4="accent4" accent5="accent5" accent6="accent6" hlink="hlink" folHlink="folHlink"/>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52"/>
          <p:cNvSpPr txBox="1"/>
          <p:nvPr>
            <p:custDataLst>
              <p:tags r:id="rId1"/>
            </p:custDataLst>
          </p:nvPr>
        </p:nvSpPr>
        <p:spPr>
          <a:xfrm>
            <a:off x="183515" y="1007110"/>
            <a:ext cx="11824970" cy="140081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indent="-285750" algn="l" defTabSz="1524000">
              <a:lnSpc>
                <a:spcPct val="150000"/>
              </a:lnSpc>
              <a:spcBef>
                <a:spcPts val="0"/>
              </a:spcBef>
              <a:spcAft>
                <a:spcPts val="0"/>
              </a:spcAft>
              <a:buClrTx/>
              <a:buSzTx/>
              <a:buFont typeface="Wingdings" panose="05000000000000000000" charset="0"/>
              <a:buChar char="n"/>
              <a:defRPr/>
            </a:pPr>
            <a:r>
              <a:rPr lang="zh-CN" sz="1600" b="1" dirty="0">
                <a:latin typeface="微软雅黑" panose="020B0503020204020204" charset="-122"/>
                <a:ea typeface="微软雅黑" panose="020B0503020204020204" charset="-122"/>
                <a:cs typeface="微软雅黑" panose="020B0503020204020204" charset="-122"/>
                <a:sym typeface="+mn-ea"/>
              </a:rPr>
              <a:t>在当今数字化时代，</a:t>
            </a:r>
            <a:r>
              <a:rPr lang="zh-CN" altLang="en-US" sz="1600" b="1" dirty="0">
                <a:latin typeface="微软雅黑" panose="020B0503020204020204" charset="-122"/>
                <a:ea typeface="微软雅黑" panose="020B0503020204020204" charset="-122"/>
                <a:cs typeface="微软雅黑" panose="020B0503020204020204" charset="-122"/>
                <a:sym typeface="+mn-ea"/>
              </a:rPr>
              <a:t>高校</a:t>
            </a:r>
            <a:r>
              <a:rPr lang="en-US" altLang="zh-CN" sz="1600" b="1" dirty="0">
                <a:latin typeface="微软雅黑" panose="020B0503020204020204" charset="-122"/>
                <a:ea typeface="微软雅黑" panose="020B0503020204020204" charset="-122"/>
                <a:cs typeface="微软雅黑" panose="020B0503020204020204" charset="-122"/>
                <a:sym typeface="+mn-ea"/>
              </a:rPr>
              <a:t>/</a:t>
            </a:r>
            <a:r>
              <a:rPr lang="zh-CN" sz="1600" b="1" dirty="0">
                <a:latin typeface="微软雅黑" panose="020B0503020204020204" charset="-122"/>
                <a:ea typeface="微软雅黑" panose="020B0503020204020204" charset="-122"/>
                <a:cs typeface="微软雅黑" panose="020B0503020204020204" charset="-122"/>
                <a:sym typeface="+mn-ea"/>
              </a:rPr>
              <a:t>职校为学生统一提供电脑有诸多重要意义。首先，能确保学生拥有</a:t>
            </a:r>
            <a:r>
              <a:rPr lang="zh-CN" sz="1600" b="1" dirty="0">
                <a:solidFill>
                  <a:srgbClr val="0085D0"/>
                </a:solidFill>
                <a:latin typeface="微软雅黑" panose="020B0503020204020204" charset="-122"/>
                <a:ea typeface="微软雅黑" panose="020B0503020204020204" charset="-122"/>
                <a:cs typeface="微软雅黑" panose="020B0503020204020204" charset="-122"/>
                <a:sym typeface="+mn-ea"/>
              </a:rPr>
              <a:t>一致的学习工具和资源</a:t>
            </a:r>
            <a:r>
              <a:rPr lang="zh-CN" sz="1600" b="1" dirty="0">
                <a:latin typeface="微软雅黑" panose="020B0503020204020204" charset="-122"/>
                <a:ea typeface="微软雅黑" panose="020B0503020204020204" charset="-122"/>
                <a:cs typeface="微软雅黑" panose="020B0503020204020204" charset="-122"/>
                <a:sym typeface="+mn-ea"/>
              </a:rPr>
              <a:t>，便于教学活动的开展和管理。其次，有利于</a:t>
            </a:r>
            <a:r>
              <a:rPr lang="zh-CN" sz="1600" b="1" dirty="0">
                <a:solidFill>
                  <a:srgbClr val="0085D0"/>
                </a:solidFill>
                <a:latin typeface="微软雅黑" panose="020B0503020204020204" charset="-122"/>
                <a:ea typeface="微软雅黑" panose="020B0503020204020204" charset="-122"/>
                <a:cs typeface="微软雅黑" panose="020B0503020204020204" charset="-122"/>
                <a:sym typeface="+mn-ea"/>
              </a:rPr>
              <a:t>整合优质的教育软件和系统</a:t>
            </a:r>
            <a:r>
              <a:rPr lang="zh-CN" sz="1600" b="1" dirty="0">
                <a:latin typeface="微软雅黑" panose="020B0503020204020204" charset="-122"/>
                <a:ea typeface="微软雅黑" panose="020B0503020204020204" charset="-122"/>
                <a:cs typeface="微软雅黑" panose="020B0503020204020204" charset="-122"/>
                <a:sym typeface="+mn-ea"/>
              </a:rPr>
              <a:t>，提升学习效率和质量。再者，能培养学生的</a:t>
            </a:r>
            <a:r>
              <a:rPr lang="zh-CN" sz="1600" b="1" dirty="0">
                <a:solidFill>
                  <a:srgbClr val="0085D0"/>
                </a:solidFill>
                <a:latin typeface="微软雅黑" panose="020B0503020204020204" charset="-122"/>
                <a:ea typeface="微软雅黑" panose="020B0503020204020204" charset="-122"/>
                <a:cs typeface="微软雅黑" panose="020B0503020204020204" charset="-122"/>
                <a:sym typeface="+mn-ea"/>
              </a:rPr>
              <a:t>信息素养和科技运用能力</a:t>
            </a:r>
            <a:r>
              <a:rPr lang="zh-CN" sz="1600" b="1" dirty="0">
                <a:latin typeface="微软雅黑" panose="020B0503020204020204" charset="-122"/>
                <a:ea typeface="微软雅黑" panose="020B0503020204020204" charset="-122"/>
                <a:cs typeface="微软雅黑" panose="020B0503020204020204" charset="-122"/>
                <a:sym typeface="+mn-ea"/>
              </a:rPr>
              <a:t>，为未来适应社会发展做好准备。</a:t>
            </a:r>
          </a:p>
        </p:txBody>
      </p:sp>
      <p:sp>
        <p:nvSpPr>
          <p:cNvPr id="8" name="矩形 23"/>
          <p:cNvSpPr/>
          <p:nvPr>
            <p:custDataLst>
              <p:tags r:id="rId2"/>
            </p:custDataLst>
          </p:nvPr>
        </p:nvSpPr>
        <p:spPr bwMode="auto">
          <a:xfrm>
            <a:off x="552450" y="3319145"/>
            <a:ext cx="3326130" cy="23063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9" name="矩形 23"/>
          <p:cNvSpPr/>
          <p:nvPr>
            <p:custDataLst>
              <p:tags r:id="rId3"/>
            </p:custDataLst>
          </p:nvPr>
        </p:nvSpPr>
        <p:spPr bwMode="auto">
          <a:xfrm>
            <a:off x="553085" y="2627630"/>
            <a:ext cx="3326130" cy="6140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集中管理与行为控制的挑战</a:t>
            </a:r>
          </a:p>
        </p:txBody>
      </p:sp>
      <p:sp>
        <p:nvSpPr>
          <p:cNvPr id="19" name="圆角矩形 207"/>
          <p:cNvSpPr/>
          <p:nvPr>
            <p:custDataLst>
              <p:tags r:id="rId4"/>
            </p:custDataLst>
          </p:nvPr>
        </p:nvSpPr>
        <p:spPr>
          <a:xfrm>
            <a:off x="706120" y="3515360"/>
            <a:ext cx="2937510"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indent="-171450" algn="l" fontAlgn="auto">
              <a:lnSpc>
                <a:spcPct val="150000"/>
              </a:lnSpc>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传统PC难以实现对学生</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使用时间和应用访问权限的集中管理</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，可能导致学生沉迷于非学习用途，影响学习效果</a:t>
            </a:r>
          </a:p>
          <a:p>
            <a:pPr marL="171450" indent="-171450" algn="l" fontAlgn="auto">
              <a:lnSpc>
                <a:spcPct val="150000"/>
              </a:lnSpc>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由于</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缺乏有效的监控手段</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，使得学校难以保证学生合理安排学习时间，进而影响学习成绩。</a:t>
            </a:r>
          </a:p>
        </p:txBody>
      </p:sp>
      <p:sp>
        <p:nvSpPr>
          <p:cNvPr id="2" name="矩形 23"/>
          <p:cNvSpPr/>
          <p:nvPr>
            <p:custDataLst>
              <p:tags r:id="rId5"/>
            </p:custDataLst>
          </p:nvPr>
        </p:nvSpPr>
        <p:spPr bwMode="auto">
          <a:xfrm>
            <a:off x="4432300" y="2627630"/>
            <a:ext cx="3326130" cy="6140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采购成本高</a:t>
            </a:r>
            <a:r>
              <a:rPr lang="en-US" alt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 </a:t>
            </a: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维护成本高</a:t>
            </a:r>
          </a:p>
        </p:txBody>
      </p:sp>
      <p:sp>
        <p:nvSpPr>
          <p:cNvPr id="4" name="矩形 23"/>
          <p:cNvSpPr/>
          <p:nvPr>
            <p:custDataLst>
              <p:tags r:id="rId6"/>
            </p:custDataLst>
          </p:nvPr>
        </p:nvSpPr>
        <p:spPr bwMode="auto">
          <a:xfrm>
            <a:off x="4432300" y="3319145"/>
            <a:ext cx="3326130" cy="23063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5" name="圆角矩形 207"/>
          <p:cNvSpPr/>
          <p:nvPr>
            <p:custDataLst>
              <p:tags r:id="rId7"/>
            </p:custDataLst>
          </p:nvPr>
        </p:nvSpPr>
        <p:spPr>
          <a:xfrm>
            <a:off x="4626610" y="3515360"/>
            <a:ext cx="2938145"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传统 PC 采购成本高</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，对学校资金造成较大压力</a:t>
            </a:r>
          </a:p>
          <a:p>
            <a:pPr marL="171450" lvl="0" indent="-171450" algn="l">
              <a:lnSpc>
                <a:spcPct val="150000"/>
              </a:lnSpc>
              <a:buClrTx/>
              <a:buSzTx/>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后续会有</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维护和升级费用</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a:t>
            </a:r>
          </a:p>
        </p:txBody>
      </p:sp>
      <p:pic>
        <p:nvPicPr>
          <p:cNvPr id="6" name="图片 5" descr="交付"/>
          <p:cNvPicPr>
            <a:picLocks noChangeAspect="1"/>
          </p:cNvPicPr>
          <p:nvPr>
            <p:custDataLst>
              <p:tags r:id="rId8"/>
            </p:custDataLst>
          </p:nvPr>
        </p:nvPicPr>
        <p:blipFill>
          <a:blip r:embed="rId14"/>
          <a:stretch>
            <a:fillRect/>
          </a:stretch>
        </p:blipFill>
        <p:spPr>
          <a:xfrm>
            <a:off x="8643620" y="2626995"/>
            <a:ext cx="780415" cy="521335"/>
          </a:xfrm>
          <a:prstGeom prst="rect">
            <a:avLst/>
          </a:prstGeom>
        </p:spPr>
      </p:pic>
      <p:sp>
        <p:nvSpPr>
          <p:cNvPr id="10" name="矩形 23"/>
          <p:cNvSpPr/>
          <p:nvPr>
            <p:custDataLst>
              <p:tags r:id="rId9"/>
            </p:custDataLst>
          </p:nvPr>
        </p:nvSpPr>
        <p:spPr bwMode="auto">
          <a:xfrm>
            <a:off x="8312150" y="2626360"/>
            <a:ext cx="3326130" cy="60325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高效运维与技术支持的缺失</a:t>
            </a:r>
          </a:p>
        </p:txBody>
      </p:sp>
      <p:sp>
        <p:nvSpPr>
          <p:cNvPr id="12" name="矩形 23"/>
          <p:cNvSpPr/>
          <p:nvPr>
            <p:custDataLst>
              <p:tags r:id="rId10"/>
            </p:custDataLst>
          </p:nvPr>
        </p:nvSpPr>
        <p:spPr bwMode="auto">
          <a:xfrm>
            <a:off x="8311515" y="3307080"/>
            <a:ext cx="3326130" cy="2318385"/>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21" name="圆角矩形 207"/>
          <p:cNvSpPr/>
          <p:nvPr>
            <p:custDataLst>
              <p:tags r:id="rId11"/>
            </p:custDataLst>
          </p:nvPr>
        </p:nvSpPr>
        <p:spPr>
          <a:xfrm>
            <a:off x="8505825" y="3503295"/>
            <a:ext cx="2938145"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传统PC需要大量的运维人员进行监控和维护，不仅维护成本高，而且</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响应速度慢</a:t>
            </a:r>
            <a:endPar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lvl="0" indent="-171450" algn="l">
              <a:lnSpc>
                <a:spcPct val="150000"/>
              </a:lnSpc>
              <a:buClrTx/>
              <a:buSzTx/>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一旦出现问题，</a:t>
            </a:r>
            <a:r>
              <a:rPr lang="zh-CN" altLang="en-US" sz="1200" b="1">
                <a:latin typeface="微软雅黑" panose="020B0503020204020204" charset="-122"/>
                <a:ea typeface="微软雅黑" panose="020B0503020204020204" charset="-122"/>
                <a:cs typeface="微软雅黑" panose="020B0503020204020204" charset="-122"/>
                <a:sym typeface="+mn-ea"/>
              </a:rPr>
              <a:t>响应时间较长，容易造成学习中断</a:t>
            </a:r>
            <a:r>
              <a:rPr lang="zh-CN" altLang="en-US" sz="1200">
                <a:latin typeface="微软雅黑" panose="020B0503020204020204" charset="-122"/>
                <a:ea typeface="微软雅黑" panose="020B0503020204020204" charset="-122"/>
                <a:cs typeface="微软雅黑" panose="020B0503020204020204" charset="-122"/>
                <a:sym typeface="+mn-ea"/>
              </a:rPr>
              <a:t>，影响学习进度。</a:t>
            </a:r>
            <a:endPar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占位符 14"/>
          <p:cNvSpPr>
            <a:spLocks noGrp="1"/>
          </p:cNvSpPr>
          <p:nvPr>
            <p:ph type="body" sz="quarter" idx="10"/>
            <p:custDataLst>
              <p:tags r:id="rId12"/>
            </p:custDataLst>
          </p:nvPr>
        </p:nvSpPr>
        <p:spPr>
          <a:xfrm>
            <a:off x="730885" y="153988"/>
            <a:ext cx="6482080" cy="460375"/>
          </a:xfrm>
        </p:spPr>
        <p:txBody>
          <a:bodyPr wrap="square"/>
          <a:lstStyle/>
          <a:p>
            <a:r>
              <a:rPr lang="zh-CN" altLang="en-US" sz="2400">
                <a:solidFill>
                  <a:srgbClr val="0085D0"/>
                </a:solidFill>
              </a:rPr>
              <a:t>需求分析</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730885" y="153988"/>
            <a:ext cx="9053195" cy="460375"/>
          </a:xfrm>
        </p:spPr>
        <p:txBody>
          <a:bodyPr wrap="square"/>
          <a:lstStyle/>
          <a:p>
            <a:r>
              <a:rPr sz="2400">
                <a:sym typeface="+mn-ea"/>
              </a:rPr>
              <a:t>方案：办公型政企版云电脑</a:t>
            </a:r>
            <a:r>
              <a:rPr lang="en-US" altLang="zh-CN" sz="2400">
                <a:sym typeface="+mn-ea"/>
              </a:rPr>
              <a:t> + </a:t>
            </a:r>
            <a:r>
              <a:rPr sz="2400">
                <a:sym typeface="+mn-ea"/>
              </a:rPr>
              <a:t>自研云笔电</a:t>
            </a:r>
            <a:endParaRPr lang="en-US" altLang="zh-CN" sz="2400"/>
          </a:p>
        </p:txBody>
      </p:sp>
      <p:sp>
        <p:nvSpPr>
          <p:cNvPr id="5" name="文本框 4"/>
          <p:cNvSpPr txBox="1"/>
          <p:nvPr>
            <p:custDataLst>
              <p:tags r:id="rId1"/>
            </p:custDataLst>
          </p:nvPr>
        </p:nvSpPr>
        <p:spPr bwMode="auto">
          <a:xfrm>
            <a:off x="257175" y="961390"/>
            <a:ext cx="11574780" cy="70612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lvl="0" indent="-285750" algn="l">
              <a:lnSpc>
                <a:spcPct val="150000"/>
              </a:lnSpc>
              <a:spcBef>
                <a:spcPts val="300"/>
              </a:spcBef>
              <a:buClrTx/>
              <a:buSzTx/>
              <a:buFont typeface="Wingdings" panose="05000000000000000000" charset="0"/>
              <a:buChar char="n"/>
            </a:pPr>
            <a:r>
              <a:rPr lang="zh-CN" altLang="en-US" sz="1600" b="1" dirty="0">
                <a:latin typeface="微软雅黑" panose="020B0503020204020204" charset="-122"/>
                <a:ea typeface="微软雅黑" panose="020B0503020204020204" charset="-122"/>
                <a:sym typeface="+mn-ea"/>
              </a:rPr>
              <a:t>通过</a:t>
            </a:r>
            <a:r>
              <a:rPr lang="en-US" altLang="zh-CN" sz="1600" b="1" dirty="0">
                <a:latin typeface="微软雅黑" panose="020B0503020204020204" charset="-122"/>
                <a:ea typeface="微软雅黑" panose="020B0503020204020204" charset="-122"/>
                <a:sym typeface="+mn-ea"/>
              </a:rPr>
              <a:t>融合</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办公型政企版云电脑、自研云笔电、校园网</a:t>
            </a:r>
            <a:r>
              <a:rPr lang="zh-CN" altLang="en-US" sz="1600" b="1" dirty="0">
                <a:latin typeface="微软雅黑" panose="020B0503020204020204" charset="-122"/>
                <a:ea typeface="微软雅黑" panose="020B0503020204020204" charset="-122"/>
                <a:sym typeface="+mn-ea"/>
              </a:rPr>
              <a:t>等</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可以为学校提供</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支持统一管控维护、可随时随地灵活接入、且成本合理的</a:t>
            </a:r>
            <a:r>
              <a:rPr lang="zh-CN" altLang="en-US" sz="1600" b="1" dirty="0">
                <a:latin typeface="微软雅黑" panose="020B0503020204020204" charset="-122"/>
                <a:ea typeface="微软雅黑" panose="020B0503020204020204" charset="-122"/>
                <a:sym typeface="+mn-ea"/>
              </a:rPr>
              <a:t>学生电脑整体解决方案</a:t>
            </a:r>
            <a:r>
              <a:rPr lang="en-US" altLang="zh-CN" sz="1600" b="1" dirty="0">
                <a:latin typeface="微软雅黑" panose="020B0503020204020204" charset="-122"/>
                <a:ea typeface="微软雅黑" panose="020B0503020204020204" charset="-122"/>
                <a:sym typeface="+mn-ea"/>
              </a:rPr>
              <a:t>。</a:t>
            </a:r>
            <a:endParaRPr sz="1600" b="1" dirty="0">
              <a:latin typeface="微软雅黑" panose="020B0503020204020204" charset="-122"/>
              <a:ea typeface="微软雅黑" panose="020B0503020204020204" charset="-122"/>
              <a:sym typeface="+mn-ea"/>
            </a:endParaRPr>
          </a:p>
        </p:txBody>
      </p:sp>
      <p:sp>
        <p:nvSpPr>
          <p:cNvPr id="6" name="圆角矩形 12"/>
          <p:cNvSpPr/>
          <p:nvPr>
            <p:custDataLst>
              <p:tags r:id="rId2"/>
            </p:custDataLst>
          </p:nvPr>
        </p:nvSpPr>
        <p:spPr>
          <a:xfrm>
            <a:off x="414655" y="1800225"/>
            <a:ext cx="4815840" cy="4824730"/>
          </a:xfrm>
          <a:prstGeom prst="rect">
            <a:avLst/>
          </a:prstGeom>
          <a:gradFill>
            <a:gsLst>
              <a:gs pos="0">
                <a:srgbClr val="FFFFFF"/>
              </a:gs>
              <a:gs pos="100000">
                <a:srgbClr val="FFFFFF">
                  <a:alpha val="58999"/>
                </a:srgbClr>
              </a:gs>
            </a:gsLst>
          </a:gradFill>
          <a:ln w="12700">
            <a:solidFill>
              <a:srgbClr val="0F60C2">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a:p>
        </p:txBody>
      </p:sp>
      <p:sp>
        <p:nvSpPr>
          <p:cNvPr id="107" name="矩形 58"/>
          <p:cNvSpPr/>
          <p:nvPr>
            <p:custDataLst>
              <p:tags r:id="rId3"/>
            </p:custDataLst>
          </p:nvPr>
        </p:nvSpPr>
        <p:spPr>
          <a:xfrm>
            <a:off x="1216660" y="2281555"/>
            <a:ext cx="3681730" cy="907415"/>
          </a:xfrm>
          <a:prstGeom prst="rect">
            <a:avLst/>
          </a:prstGeom>
          <a:solidFill>
            <a:srgbClr val="94C1FF">
              <a:alpha val="23000"/>
            </a:srgbClr>
          </a:solidFill>
          <a:ln w="12700" cap="flat" cmpd="sng" algn="ctr">
            <a:noFill/>
            <a:prstDash val="solid"/>
            <a:miter lim="800000"/>
          </a:ln>
          <a:effectLst/>
        </p:spPr>
        <p:txBody>
          <a:bodyPr lIns="0" tIns="45718" rIns="0" bIns="45718" rtlCol="0" anchor="t" anchorCtr="0"/>
          <a:lstStyle/>
          <a:p>
            <a:pPr marR="0" lvl="0" indent="0" algn="ctr" defTabSz="914400" rtl="0" eaLnBrk="1" fontAlgn="base" latinLnBrk="0" hangingPunct="1">
              <a:lnSpc>
                <a:spcPct val="150000"/>
              </a:lnSpc>
              <a:spcBef>
                <a:spcPct val="0"/>
              </a:spcBef>
              <a:spcAft>
                <a:spcPct val="0"/>
              </a:spcAft>
              <a:buClrTx/>
              <a:buSzTx/>
              <a:buFont typeface="+mj-ea"/>
              <a:buNone/>
              <a:defRPr/>
            </a:pPr>
            <a:endParaRPr kumimoji="0" lang="zh-CN" altLang="en-US" sz="1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
        <p:nvSpPr>
          <p:cNvPr id="7" name="形状"/>
          <p:cNvSpPr/>
          <p:nvPr>
            <p:custDataLst>
              <p:tags r:id="rId4"/>
            </p:custDataLst>
          </p:nvPr>
        </p:nvSpPr>
        <p:spPr>
          <a:xfrm>
            <a:off x="422275" y="1810385"/>
            <a:ext cx="2236470" cy="40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ctr">
              <a:buClrTx/>
              <a:buSzTx/>
              <a:buFontTx/>
              <a:defRPr>
                <a:solidFill>
                  <a:srgbClr val="FFFFFF"/>
                </a:solidFill>
              </a:defRPr>
            </a:pPr>
            <a:r>
              <a:rPr lang="zh-CN" sz="1600" b="1" spc="100">
                <a:uFillTx/>
                <a:latin typeface="微软雅黑" panose="020B0503020204020204" charset="-122"/>
                <a:ea typeface="微软雅黑" panose="020B0503020204020204" charset="-122"/>
                <a:cs typeface="微软雅黑" panose="020B0503020204020204" charset="-122"/>
                <a:sym typeface="+mn-ea"/>
              </a:rPr>
              <a:t>方案说明</a:t>
            </a:r>
          </a:p>
        </p:txBody>
      </p:sp>
      <p:sp>
        <p:nvSpPr>
          <p:cNvPr id="47" name="圆角矩形 12"/>
          <p:cNvSpPr/>
          <p:nvPr>
            <p:custDataLst>
              <p:tags r:id="rId5"/>
            </p:custDataLst>
          </p:nvPr>
        </p:nvSpPr>
        <p:spPr>
          <a:xfrm>
            <a:off x="1149350" y="6117590"/>
            <a:ext cx="3760470" cy="377825"/>
          </a:xfrm>
          <a:prstGeom prst="rect">
            <a:avLst/>
          </a:prstGeom>
          <a:gradFill>
            <a:gsLst>
              <a:gs pos="0">
                <a:srgbClr val="FFFFFF"/>
              </a:gs>
              <a:gs pos="100000">
                <a:srgbClr val="FFFFFF">
                  <a:alpha val="58999"/>
                </a:srgbClr>
              </a:gs>
            </a:gsLst>
          </a:gradFill>
          <a:ln w="12700">
            <a:no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a:p>
        </p:txBody>
      </p:sp>
      <p:sp>
        <p:nvSpPr>
          <p:cNvPr id="2" name="任意多边形 1"/>
          <p:cNvSpPr/>
          <p:nvPr>
            <p:custDataLst>
              <p:tags r:id="rId6"/>
            </p:custDataLst>
          </p:nvPr>
        </p:nvSpPr>
        <p:spPr>
          <a:xfrm>
            <a:off x="1411605" y="5446395"/>
            <a:ext cx="3082290" cy="372745"/>
          </a:xfrm>
          <a:custGeom>
            <a:avLst/>
            <a:gdLst/>
            <a:ahLst/>
            <a:cxnLst>
              <a:cxn ang="3">
                <a:pos x="hc" y="t"/>
              </a:cxn>
              <a:cxn ang="cd2">
                <a:pos x="l" y="vc"/>
              </a:cxn>
              <a:cxn ang="cd4">
                <a:pos x="hc" y="b"/>
              </a:cxn>
              <a:cxn ang="0">
                <a:pos x="r" y="vc"/>
              </a:cxn>
            </a:cxnLst>
            <a:rect l="l" t="t" r="r" b="b"/>
            <a:pathLst>
              <a:path w="5781" h="1894">
                <a:moveTo>
                  <a:pt x="0" y="1894"/>
                </a:moveTo>
                <a:cubicBezTo>
                  <a:pt x="1150" y="1808"/>
                  <a:pt x="2250" y="1207"/>
                  <a:pt x="2472" y="829"/>
                </a:cubicBezTo>
                <a:lnTo>
                  <a:pt x="2472" y="781"/>
                </a:lnTo>
                <a:lnTo>
                  <a:pt x="2082" y="781"/>
                </a:lnTo>
                <a:lnTo>
                  <a:pt x="2863" y="0"/>
                </a:lnTo>
                <a:lnTo>
                  <a:pt x="3644" y="781"/>
                </a:lnTo>
                <a:lnTo>
                  <a:pt x="3253" y="781"/>
                </a:lnTo>
                <a:lnTo>
                  <a:pt x="3253" y="798"/>
                </a:lnTo>
                <a:cubicBezTo>
                  <a:pt x="3466" y="1278"/>
                  <a:pt x="4853" y="1830"/>
                  <a:pt x="5781" y="1894"/>
                </a:cubicBezTo>
                <a:close/>
              </a:path>
            </a:pathLst>
          </a:custGeom>
          <a:gradFill>
            <a:gsLst>
              <a:gs pos="0">
                <a:srgbClr val="0578F5">
                  <a:alpha val="50000"/>
                </a:srgbClr>
              </a:gs>
              <a:gs pos="100000">
                <a:srgbClr val="D1E1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 name="矩形 42"/>
          <p:cNvSpPr/>
          <p:nvPr>
            <p:custDataLst>
              <p:tags r:id="rId7"/>
            </p:custDataLst>
          </p:nvPr>
        </p:nvSpPr>
        <p:spPr>
          <a:xfrm>
            <a:off x="1172845" y="5770880"/>
            <a:ext cx="3735070" cy="362585"/>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4+N+31+X</a:t>
            </a:r>
          </a:p>
        </p:txBody>
      </p:sp>
      <p:sp>
        <p:nvSpPr>
          <p:cNvPr id="10" name="文本框 9"/>
          <p:cNvSpPr txBox="1"/>
          <p:nvPr>
            <p:custDataLst>
              <p:tags r:id="rId8"/>
            </p:custDataLst>
          </p:nvPr>
        </p:nvSpPr>
        <p:spPr>
          <a:xfrm>
            <a:off x="1485265" y="6116955"/>
            <a:ext cx="1142365" cy="377825"/>
          </a:xfrm>
          <a:prstGeom prst="rect">
            <a:avLst/>
          </a:prstGeom>
          <a:noFill/>
        </p:spPr>
        <p:txBody>
          <a:bodyPr wrap="square" rtlCol="0" anchor="ctr" anchorCtr="0">
            <a:noAutofit/>
          </a:bodyPr>
          <a:lstStyle/>
          <a:p>
            <a:pPr algn="ctr"/>
            <a:r>
              <a:rPr lang="zh-CN" altLang="en-US" sz="1000" b="1">
                <a:latin typeface="微软雅黑" panose="020B0503020204020204" charset="-122"/>
                <a:ea typeface="微软雅黑" panose="020B0503020204020204" charset="-122"/>
              </a:rPr>
              <a:t>中心节点</a:t>
            </a:r>
          </a:p>
        </p:txBody>
      </p:sp>
      <p:sp>
        <p:nvSpPr>
          <p:cNvPr id="13" name="文本框 12"/>
          <p:cNvSpPr txBox="1"/>
          <p:nvPr>
            <p:custDataLst>
              <p:tags r:id="rId9"/>
            </p:custDataLst>
          </p:nvPr>
        </p:nvSpPr>
        <p:spPr>
          <a:xfrm>
            <a:off x="3583940" y="6116955"/>
            <a:ext cx="1142365" cy="377825"/>
          </a:xfrm>
          <a:prstGeom prst="rect">
            <a:avLst/>
          </a:prstGeom>
          <a:noFill/>
        </p:spPr>
        <p:txBody>
          <a:bodyPr wrap="square" rtlCol="0" anchor="ctr" anchorCtr="0">
            <a:noAutofit/>
          </a:bodyPr>
          <a:lstStyle/>
          <a:p>
            <a:pPr algn="ctr"/>
            <a:r>
              <a:rPr lang="zh-CN" altLang="en-US" sz="1000" b="1">
                <a:latin typeface="微软雅黑" panose="020B0503020204020204" charset="-122"/>
                <a:ea typeface="微软雅黑" panose="020B0503020204020204" charset="-122"/>
              </a:rPr>
              <a:t>省节点</a:t>
            </a:r>
          </a:p>
        </p:txBody>
      </p:sp>
      <p:sp>
        <p:nvSpPr>
          <p:cNvPr id="53" name="对角圆角矩形 16"/>
          <p:cNvSpPr/>
          <p:nvPr>
            <p:custDataLst>
              <p:tags r:id="rId10"/>
            </p:custDataLst>
          </p:nvPr>
        </p:nvSpPr>
        <p:spPr>
          <a:xfrm>
            <a:off x="679450" y="5789930"/>
            <a:ext cx="419100" cy="72517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资源</a:t>
            </a:r>
          </a:p>
        </p:txBody>
      </p:sp>
      <p:sp>
        <p:nvSpPr>
          <p:cNvPr id="54" name="对角圆角矩形 16"/>
          <p:cNvSpPr/>
          <p:nvPr>
            <p:custDataLst>
              <p:tags r:id="rId11"/>
            </p:custDataLst>
          </p:nvPr>
        </p:nvSpPr>
        <p:spPr>
          <a:xfrm>
            <a:off x="679450" y="2288540"/>
            <a:ext cx="419100" cy="90043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特征</a:t>
            </a:r>
          </a:p>
        </p:txBody>
      </p:sp>
      <p:sp>
        <p:nvSpPr>
          <p:cNvPr id="109" name="矩形: 圆角 37"/>
          <p:cNvSpPr/>
          <p:nvPr>
            <p:custDataLst>
              <p:tags r:id="rId12"/>
            </p:custDataLst>
          </p:nvPr>
        </p:nvSpPr>
        <p:spPr>
          <a:xfrm>
            <a:off x="1603375" y="2446655"/>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即开即用</a:t>
            </a:r>
          </a:p>
        </p:txBody>
      </p:sp>
      <p:sp>
        <p:nvSpPr>
          <p:cNvPr id="59" name="矩形: 圆角 37"/>
          <p:cNvSpPr/>
          <p:nvPr>
            <p:custDataLst>
              <p:tags r:id="rId13"/>
            </p:custDataLst>
          </p:nvPr>
        </p:nvSpPr>
        <p:spPr>
          <a:xfrm>
            <a:off x="3135630" y="2447290"/>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弹性扩容</a:t>
            </a:r>
          </a:p>
        </p:txBody>
      </p:sp>
      <p:sp>
        <p:nvSpPr>
          <p:cNvPr id="60" name="矩形: 圆角 37"/>
          <p:cNvSpPr/>
          <p:nvPr>
            <p:custDataLst>
              <p:tags r:id="rId14"/>
            </p:custDataLst>
          </p:nvPr>
        </p:nvSpPr>
        <p:spPr>
          <a:xfrm>
            <a:off x="1603375" y="2786380"/>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高效管控</a:t>
            </a:r>
          </a:p>
        </p:txBody>
      </p:sp>
      <p:sp>
        <p:nvSpPr>
          <p:cNvPr id="62" name="矩形: 圆角 37"/>
          <p:cNvSpPr/>
          <p:nvPr>
            <p:custDataLst>
              <p:tags r:id="rId15"/>
            </p:custDataLst>
          </p:nvPr>
        </p:nvSpPr>
        <p:spPr>
          <a:xfrm>
            <a:off x="3101340" y="2903855"/>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统一运维</a:t>
            </a:r>
          </a:p>
        </p:txBody>
      </p:sp>
      <p:sp>
        <p:nvSpPr>
          <p:cNvPr id="9" name="文本框 8"/>
          <p:cNvSpPr txBox="1"/>
          <p:nvPr>
            <p:custDataLst>
              <p:tags r:id="rId16"/>
            </p:custDataLst>
          </p:nvPr>
        </p:nvSpPr>
        <p:spPr>
          <a:xfrm>
            <a:off x="1133475" y="4773295"/>
            <a:ext cx="1725295" cy="335915"/>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政企版（</a:t>
            </a:r>
            <a:r>
              <a:rPr lang="en-US" altLang="zh-CN" sz="800" u="sng" dirty="0">
                <a:latin typeface="微软雅黑" panose="020B0503020204020204" charset="-122"/>
                <a:ea typeface="微软雅黑" panose="020B0503020204020204" charset="-122"/>
                <a:cs typeface="微软雅黑" panose="020B0503020204020204" charset="-122"/>
              </a:rPr>
              <a:t>4C8G80G</a:t>
            </a:r>
            <a:r>
              <a:rPr lang="zh-CN" altLang="en-US" sz="800" u="sng" dirty="0">
                <a:latin typeface="微软雅黑" panose="020B0503020204020204" charset="-122"/>
                <a:ea typeface="微软雅黑" panose="020B0503020204020204" charset="-122"/>
                <a:cs typeface="微软雅黑" panose="020B0503020204020204" charset="-122"/>
              </a:rPr>
              <a:t>系统盘）</a:t>
            </a:r>
          </a:p>
        </p:txBody>
      </p:sp>
      <p:sp>
        <p:nvSpPr>
          <p:cNvPr id="24" name="圆角矩形 12"/>
          <p:cNvSpPr/>
          <p:nvPr>
            <p:custDataLst>
              <p:tags r:id="rId17"/>
            </p:custDataLst>
          </p:nvPr>
        </p:nvSpPr>
        <p:spPr>
          <a:xfrm>
            <a:off x="1188085" y="4476750"/>
            <a:ext cx="1616710"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软件实例</a:t>
            </a:r>
          </a:p>
        </p:txBody>
      </p:sp>
      <p:pic>
        <p:nvPicPr>
          <p:cNvPr id="48" name="图片 47" descr="加"/>
          <p:cNvPicPr>
            <a:picLocks noChangeAspect="1"/>
          </p:cNvPicPr>
          <p:nvPr>
            <p:custDataLst>
              <p:tags r:id="rId18"/>
            </p:custDataLst>
          </p:nvPr>
        </p:nvPicPr>
        <p:blipFill>
          <a:blip r:embed="rId34"/>
          <a:stretch>
            <a:fillRect/>
          </a:stretch>
        </p:blipFill>
        <p:spPr>
          <a:xfrm>
            <a:off x="2839085" y="4840605"/>
            <a:ext cx="280670" cy="264795"/>
          </a:xfrm>
          <a:prstGeom prst="rect">
            <a:avLst/>
          </a:prstGeom>
        </p:spPr>
      </p:pic>
      <p:sp>
        <p:nvSpPr>
          <p:cNvPr id="3" name="文本框 2"/>
          <p:cNvSpPr txBox="1"/>
          <p:nvPr>
            <p:custDataLst>
              <p:tags r:id="rId19"/>
            </p:custDataLst>
          </p:nvPr>
        </p:nvSpPr>
        <p:spPr>
          <a:xfrm>
            <a:off x="1111885" y="5002530"/>
            <a:ext cx="1768475" cy="335915"/>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政企版（</a:t>
            </a:r>
            <a:r>
              <a:rPr lang="en-US" altLang="zh-CN" sz="800" u="sng" dirty="0">
                <a:latin typeface="微软雅黑" panose="020B0503020204020204" charset="-122"/>
                <a:ea typeface="微软雅黑" panose="020B0503020204020204" charset="-122"/>
                <a:cs typeface="微软雅黑" panose="020B0503020204020204" charset="-122"/>
              </a:rPr>
              <a:t>8C16G80G</a:t>
            </a:r>
            <a:r>
              <a:rPr lang="zh-CN" altLang="en-US" sz="800" u="sng" dirty="0">
                <a:latin typeface="微软雅黑" panose="020B0503020204020204" charset="-122"/>
                <a:ea typeface="微软雅黑" panose="020B0503020204020204" charset="-122"/>
                <a:cs typeface="微软雅黑" panose="020B0503020204020204" charset="-122"/>
              </a:rPr>
              <a:t>系统盘）</a:t>
            </a:r>
          </a:p>
        </p:txBody>
      </p:sp>
      <p:grpSp>
        <p:nvGrpSpPr>
          <p:cNvPr id="123" name="组合 122"/>
          <p:cNvGrpSpPr/>
          <p:nvPr/>
        </p:nvGrpSpPr>
        <p:grpSpPr>
          <a:xfrm>
            <a:off x="3181985" y="4495800"/>
            <a:ext cx="1725930" cy="648335"/>
            <a:chOff x="4725" y="7080"/>
            <a:chExt cx="2718" cy="1021"/>
          </a:xfrm>
        </p:grpSpPr>
        <p:sp>
          <p:nvSpPr>
            <p:cNvPr id="33" name="圆角矩形 12"/>
            <p:cNvSpPr/>
            <p:nvPr>
              <p:custDataLst>
                <p:tags r:id="rId31"/>
              </p:custDataLst>
            </p:nvPr>
          </p:nvSpPr>
          <p:spPr>
            <a:xfrm>
              <a:off x="4811" y="7080"/>
              <a:ext cx="2546" cy="4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终端</a:t>
              </a:r>
            </a:p>
          </p:txBody>
        </p:sp>
        <p:sp>
          <p:nvSpPr>
            <p:cNvPr id="11" name="文本框 10"/>
            <p:cNvSpPr txBox="1"/>
            <p:nvPr>
              <p:custDataLst>
                <p:tags r:id="rId32"/>
              </p:custDataLst>
            </p:nvPr>
          </p:nvSpPr>
          <p:spPr>
            <a:xfrm>
              <a:off x="4725" y="7572"/>
              <a:ext cx="2718" cy="529"/>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自研云笔电</a:t>
              </a:r>
            </a:p>
          </p:txBody>
        </p:sp>
      </p:grpSp>
      <p:sp>
        <p:nvSpPr>
          <p:cNvPr id="19" name="对角圆角矩形 16"/>
          <p:cNvSpPr/>
          <p:nvPr>
            <p:custDataLst>
              <p:tags r:id="rId20"/>
            </p:custDataLst>
          </p:nvPr>
        </p:nvSpPr>
        <p:spPr>
          <a:xfrm>
            <a:off x="679450" y="3253105"/>
            <a:ext cx="419100" cy="102616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应用外设</a:t>
            </a:r>
          </a:p>
        </p:txBody>
      </p:sp>
      <p:sp>
        <p:nvSpPr>
          <p:cNvPr id="26" name="圆角矩形 12"/>
          <p:cNvSpPr/>
          <p:nvPr>
            <p:custDataLst>
              <p:tags r:id="rId21"/>
            </p:custDataLst>
          </p:nvPr>
        </p:nvSpPr>
        <p:spPr>
          <a:xfrm>
            <a:off x="1188720" y="3439795"/>
            <a:ext cx="1616710"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应用</a:t>
            </a:r>
          </a:p>
        </p:txBody>
      </p:sp>
      <p:sp>
        <p:nvSpPr>
          <p:cNvPr id="27" name="文本框 26"/>
          <p:cNvSpPr txBox="1"/>
          <p:nvPr>
            <p:custDataLst>
              <p:tags r:id="rId22"/>
            </p:custDataLst>
          </p:nvPr>
        </p:nvSpPr>
        <p:spPr>
          <a:xfrm>
            <a:off x="1257300" y="3766185"/>
            <a:ext cx="1494790" cy="476250"/>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极域等教学软件</a:t>
            </a:r>
          </a:p>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（生态提供）</a:t>
            </a:r>
          </a:p>
        </p:txBody>
      </p:sp>
      <p:sp>
        <p:nvSpPr>
          <p:cNvPr id="28" name="圆角矩形 12"/>
          <p:cNvSpPr/>
          <p:nvPr>
            <p:custDataLst>
              <p:tags r:id="rId23"/>
            </p:custDataLst>
          </p:nvPr>
        </p:nvSpPr>
        <p:spPr>
          <a:xfrm>
            <a:off x="3196590" y="3439795"/>
            <a:ext cx="1616710"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外设</a:t>
            </a:r>
          </a:p>
        </p:txBody>
      </p:sp>
      <p:sp>
        <p:nvSpPr>
          <p:cNvPr id="30" name="文本框 29"/>
          <p:cNvSpPr txBox="1"/>
          <p:nvPr>
            <p:custDataLst>
              <p:tags r:id="rId24"/>
            </p:custDataLst>
          </p:nvPr>
        </p:nvSpPr>
        <p:spPr>
          <a:xfrm>
            <a:off x="3101340" y="3766185"/>
            <a:ext cx="1794510" cy="476250"/>
          </a:xfrm>
          <a:prstGeom prst="rect">
            <a:avLst/>
          </a:prstGeom>
          <a:noFill/>
        </p:spPr>
        <p:txBody>
          <a:bodyPr wrap="square" rtlCol="0" anchor="t">
            <a:noAutofit/>
          </a:bodyPr>
          <a:lstStyle/>
          <a:p>
            <a:pPr indent="0" algn="ctr" latinLnBrk="0">
              <a:lnSpc>
                <a:spcPct val="150000"/>
              </a:lnSpc>
              <a:buNone/>
            </a:pPr>
            <a:r>
              <a:rPr lang="en-US" altLang="zh-CN" sz="800" u="sng" dirty="0">
                <a:latin typeface="微软雅黑" panose="020B0503020204020204" charset="-122"/>
                <a:ea typeface="微软雅黑" panose="020B0503020204020204" charset="-122"/>
                <a:cs typeface="微软雅黑" panose="020B0503020204020204" charset="-122"/>
              </a:rPr>
              <a:t>U</a:t>
            </a:r>
            <a:r>
              <a:rPr lang="zh-CN" altLang="en-US" sz="800" u="sng" dirty="0">
                <a:latin typeface="微软雅黑" panose="020B0503020204020204" charset="-122"/>
                <a:ea typeface="微软雅黑" panose="020B0503020204020204" charset="-122"/>
                <a:cs typeface="微软雅黑" panose="020B0503020204020204" charset="-122"/>
              </a:rPr>
              <a:t>盘、耳机等</a:t>
            </a:r>
          </a:p>
        </p:txBody>
      </p:sp>
      <p:pic>
        <p:nvPicPr>
          <p:cNvPr id="55" name="图片 54" descr="加"/>
          <p:cNvPicPr>
            <a:picLocks noChangeAspect="1"/>
          </p:cNvPicPr>
          <p:nvPr>
            <p:custDataLst>
              <p:tags r:id="rId25"/>
            </p:custDataLst>
          </p:nvPr>
        </p:nvPicPr>
        <p:blipFill>
          <a:blip r:embed="rId34"/>
          <a:stretch>
            <a:fillRect/>
          </a:stretch>
        </p:blipFill>
        <p:spPr>
          <a:xfrm>
            <a:off x="2837815" y="3465195"/>
            <a:ext cx="280670" cy="264795"/>
          </a:xfrm>
          <a:prstGeom prst="rect">
            <a:avLst/>
          </a:prstGeom>
        </p:spPr>
      </p:pic>
      <p:sp>
        <p:nvSpPr>
          <p:cNvPr id="103" name="对角圆角矩形 16"/>
          <p:cNvSpPr/>
          <p:nvPr>
            <p:custDataLst>
              <p:tags r:id="rId26"/>
            </p:custDataLst>
          </p:nvPr>
        </p:nvSpPr>
        <p:spPr>
          <a:xfrm>
            <a:off x="679450" y="4389755"/>
            <a:ext cx="419100" cy="102616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实例终端</a:t>
            </a:r>
          </a:p>
        </p:txBody>
      </p:sp>
      <p:sp>
        <p:nvSpPr>
          <p:cNvPr id="141" name="圆角矩形 12"/>
          <p:cNvSpPr/>
          <p:nvPr>
            <p:custDataLst>
              <p:tags r:id="rId27"/>
            </p:custDataLst>
          </p:nvPr>
        </p:nvSpPr>
        <p:spPr>
          <a:xfrm>
            <a:off x="5806440" y="1800225"/>
            <a:ext cx="5461635" cy="4824730"/>
          </a:xfrm>
          <a:prstGeom prst="roundRect">
            <a:avLst>
              <a:gd name="adj" fmla="val 4885"/>
            </a:avLst>
          </a:prstGeom>
          <a:gradFill>
            <a:gsLst>
              <a:gs pos="0">
                <a:srgbClr val="FFFFFF"/>
              </a:gs>
              <a:gs pos="100000">
                <a:srgbClr val="FFFFFF">
                  <a:alpha val="58999"/>
                </a:srgbClr>
              </a:gs>
            </a:gsLst>
          </a:gradFill>
          <a:ln w="12700">
            <a:solidFill>
              <a:srgbClr val="0574F5">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sz="1050" dirty="0"/>
          </a:p>
        </p:txBody>
      </p:sp>
      <p:sp>
        <p:nvSpPr>
          <p:cNvPr id="178" name="形状"/>
          <p:cNvSpPr/>
          <p:nvPr>
            <p:custDataLst>
              <p:tags r:id="rId28"/>
            </p:custDataLst>
          </p:nvPr>
        </p:nvSpPr>
        <p:spPr>
          <a:xfrm>
            <a:off x="5806440" y="1810385"/>
            <a:ext cx="2236470" cy="40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ctr">
              <a:buClrTx/>
              <a:buSzTx/>
              <a:buFontTx/>
              <a:defRPr>
                <a:solidFill>
                  <a:srgbClr val="FFFFFF"/>
                </a:solidFill>
              </a:defRPr>
            </a:pPr>
            <a:r>
              <a:rPr lang="zh-CN" sz="1600" b="1" spc="100">
                <a:uFillTx/>
                <a:latin typeface="微软雅黑" panose="020B0503020204020204" charset="-122"/>
                <a:ea typeface="微软雅黑" panose="020B0503020204020204" charset="-122"/>
                <a:cs typeface="微软雅黑" panose="020B0503020204020204" charset="-122"/>
                <a:sym typeface="+mn-ea"/>
              </a:rPr>
              <a:t>自研云笔电方案</a:t>
            </a:r>
          </a:p>
        </p:txBody>
      </p:sp>
      <p:sp>
        <p:nvSpPr>
          <p:cNvPr id="73" name="Freeform 7"/>
          <p:cNvSpPr/>
          <p:nvPr/>
        </p:nvSpPr>
        <p:spPr bwMode="auto">
          <a:xfrm>
            <a:off x="8013700" y="2937510"/>
            <a:ext cx="2002155" cy="623570"/>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74" name="文本框 73"/>
          <p:cNvSpPr txBox="1"/>
          <p:nvPr>
            <p:custDataLst>
              <p:tags r:id="rId29"/>
            </p:custDataLst>
          </p:nvPr>
        </p:nvSpPr>
        <p:spPr>
          <a:xfrm>
            <a:off x="8207375" y="3121660"/>
            <a:ext cx="1701165" cy="275590"/>
          </a:xfrm>
          <a:prstGeom prst="rect">
            <a:avLst/>
          </a:prstGeom>
          <a:noFill/>
        </p:spPr>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公有云算力底座</a:t>
            </a:r>
          </a:p>
        </p:txBody>
      </p:sp>
      <p:sp>
        <p:nvSpPr>
          <p:cNvPr id="77" name="文本框 76"/>
          <p:cNvSpPr txBox="1"/>
          <p:nvPr/>
        </p:nvSpPr>
        <p:spPr>
          <a:xfrm>
            <a:off x="7483475" y="2900680"/>
            <a:ext cx="865505"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教学桌面</a:t>
            </a:r>
          </a:p>
        </p:txBody>
      </p:sp>
      <p:sp>
        <p:nvSpPr>
          <p:cNvPr id="78" name="文本框 77"/>
          <p:cNvSpPr txBox="1"/>
          <p:nvPr/>
        </p:nvSpPr>
        <p:spPr>
          <a:xfrm>
            <a:off x="8550910" y="2903855"/>
            <a:ext cx="865505"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教学平台</a:t>
            </a:r>
          </a:p>
        </p:txBody>
      </p:sp>
      <p:sp>
        <p:nvSpPr>
          <p:cNvPr id="79" name="文本框 78"/>
          <p:cNvSpPr txBox="1"/>
          <p:nvPr/>
        </p:nvSpPr>
        <p:spPr>
          <a:xfrm>
            <a:off x="9627870" y="2900680"/>
            <a:ext cx="865505"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云校园平台</a:t>
            </a:r>
          </a:p>
        </p:txBody>
      </p:sp>
      <p:grpSp>
        <p:nvGrpSpPr>
          <p:cNvPr id="85" name="组合 84"/>
          <p:cNvGrpSpPr/>
          <p:nvPr/>
        </p:nvGrpSpPr>
        <p:grpSpPr>
          <a:xfrm>
            <a:off x="6155055" y="3729990"/>
            <a:ext cx="2208530" cy="1220470"/>
            <a:chOff x="9656" y="6792"/>
            <a:chExt cx="3478" cy="1922"/>
          </a:xfrm>
        </p:grpSpPr>
        <p:pic>
          <p:nvPicPr>
            <p:cNvPr id="98" name="图片 97"/>
            <p:cNvPicPr>
              <a:picLocks noChangeAspect="1"/>
            </p:cNvPicPr>
            <p:nvPr>
              <p:custDataLst>
                <p:tags r:id="rId30"/>
              </p:custDataLst>
            </p:nvPr>
          </p:nvPicPr>
          <p:blipFill>
            <a:blip r:embed="rId35"/>
            <a:stretch>
              <a:fillRect/>
            </a:stretch>
          </p:blipFill>
          <p:spPr>
            <a:xfrm>
              <a:off x="9656" y="8028"/>
              <a:ext cx="3478" cy="686"/>
            </a:xfrm>
            <a:prstGeom prst="rect">
              <a:avLst/>
            </a:prstGeom>
          </p:spPr>
        </p:pic>
        <p:pic>
          <p:nvPicPr>
            <p:cNvPr id="81" name="图片 80" descr="cloudbook air"/>
            <p:cNvPicPr>
              <a:picLocks noChangeAspect="1"/>
            </p:cNvPicPr>
            <p:nvPr/>
          </p:nvPicPr>
          <p:blipFill>
            <a:blip r:embed="rId36"/>
            <a:stretch>
              <a:fillRect/>
            </a:stretch>
          </p:blipFill>
          <p:spPr>
            <a:xfrm>
              <a:off x="10050" y="6792"/>
              <a:ext cx="2616" cy="1737"/>
            </a:xfrm>
            <a:prstGeom prst="rect">
              <a:avLst/>
            </a:prstGeom>
          </p:spPr>
        </p:pic>
      </p:grpSp>
      <p:cxnSp>
        <p:nvCxnSpPr>
          <p:cNvPr id="83" name="肘形连接符 82"/>
          <p:cNvCxnSpPr/>
          <p:nvPr/>
        </p:nvCxnSpPr>
        <p:spPr>
          <a:xfrm flipV="1">
            <a:off x="7872095" y="3549015"/>
            <a:ext cx="1179830" cy="681355"/>
          </a:xfrm>
          <a:prstGeom prst="bentConnector3">
            <a:avLst>
              <a:gd name="adj1" fmla="val 100968"/>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
        <p:nvSpPr>
          <p:cNvPr id="84" name="文本框 83"/>
          <p:cNvSpPr txBox="1"/>
          <p:nvPr/>
        </p:nvSpPr>
        <p:spPr>
          <a:xfrm>
            <a:off x="7941310" y="3985260"/>
            <a:ext cx="1041400"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互联网</a:t>
            </a:r>
            <a:r>
              <a:rPr lang="en-US" altLang="zh-CN" sz="1000" b="1">
                <a:latin typeface="微软雅黑" panose="020B0503020204020204" charset="-122"/>
                <a:ea typeface="微软雅黑" panose="020B0503020204020204" charset="-122"/>
                <a:cs typeface="微软雅黑" panose="020B0503020204020204" charset="-122"/>
                <a:sym typeface="+mn-ea"/>
              </a:rPr>
              <a:t>/</a:t>
            </a:r>
            <a:r>
              <a:rPr lang="zh-CN" altLang="en-US" sz="1000" b="1">
                <a:latin typeface="微软雅黑" panose="020B0503020204020204" charset="-122"/>
                <a:ea typeface="微软雅黑" panose="020B0503020204020204" charset="-122"/>
                <a:cs typeface="微软雅黑" panose="020B0503020204020204" charset="-122"/>
                <a:sym typeface="+mn-ea"/>
              </a:rPr>
              <a:t>专线</a:t>
            </a:r>
          </a:p>
        </p:txBody>
      </p:sp>
      <p:grpSp>
        <p:nvGrpSpPr>
          <p:cNvPr id="183" name="组合 182"/>
          <p:cNvGrpSpPr/>
          <p:nvPr/>
        </p:nvGrpSpPr>
        <p:grpSpPr>
          <a:xfrm>
            <a:off x="6289675" y="5353050"/>
            <a:ext cx="4767580" cy="1108710"/>
            <a:chOff x="9951" y="8299"/>
            <a:chExt cx="7508" cy="1746"/>
          </a:xfrm>
        </p:grpSpPr>
        <p:pic>
          <p:nvPicPr>
            <p:cNvPr id="112" name="图片 111"/>
            <p:cNvPicPr>
              <a:picLocks noChangeAspect="1"/>
            </p:cNvPicPr>
            <p:nvPr/>
          </p:nvPicPr>
          <p:blipFill>
            <a:blip r:embed="rId37"/>
            <a:stretch>
              <a:fillRect/>
            </a:stretch>
          </p:blipFill>
          <p:spPr>
            <a:xfrm>
              <a:off x="9951" y="8305"/>
              <a:ext cx="2072" cy="1326"/>
            </a:xfrm>
            <a:prstGeom prst="rect">
              <a:avLst/>
            </a:prstGeom>
          </p:spPr>
        </p:pic>
        <p:pic>
          <p:nvPicPr>
            <p:cNvPr id="119" name="图片 118"/>
            <p:cNvPicPr>
              <a:picLocks noChangeAspect="1"/>
            </p:cNvPicPr>
            <p:nvPr/>
          </p:nvPicPr>
          <p:blipFill>
            <a:blip r:embed="rId38"/>
            <a:stretch>
              <a:fillRect/>
            </a:stretch>
          </p:blipFill>
          <p:spPr>
            <a:xfrm>
              <a:off x="12666" y="8302"/>
              <a:ext cx="2078" cy="1331"/>
            </a:xfrm>
            <a:prstGeom prst="rect">
              <a:avLst/>
            </a:prstGeom>
          </p:spPr>
        </p:pic>
        <p:pic>
          <p:nvPicPr>
            <p:cNvPr id="177" name="图片 176"/>
            <p:cNvPicPr>
              <a:picLocks noChangeAspect="1"/>
            </p:cNvPicPr>
            <p:nvPr/>
          </p:nvPicPr>
          <p:blipFill>
            <a:blip r:embed="rId39"/>
            <a:stretch>
              <a:fillRect/>
            </a:stretch>
          </p:blipFill>
          <p:spPr>
            <a:xfrm>
              <a:off x="15387" y="8299"/>
              <a:ext cx="2072" cy="1338"/>
            </a:xfrm>
            <a:prstGeom prst="rect">
              <a:avLst/>
            </a:prstGeom>
          </p:spPr>
        </p:pic>
        <p:sp>
          <p:nvSpPr>
            <p:cNvPr id="179" name="文本框 178"/>
            <p:cNvSpPr txBox="1"/>
            <p:nvPr/>
          </p:nvSpPr>
          <p:spPr>
            <a:xfrm>
              <a:off x="10543" y="9659"/>
              <a:ext cx="888" cy="386"/>
            </a:xfrm>
            <a:prstGeom prst="rect">
              <a:avLst/>
            </a:prstGeom>
            <a:noFill/>
          </p:spPr>
          <p:txBody>
            <a:bodyPr wrap="square" rtlCol="0" anchor="t">
              <a:spAutoFit/>
            </a:bodyPr>
            <a:lstStyle/>
            <a:p>
              <a:r>
                <a:rPr lang="zh-CN" altLang="en-US" sz="1000" b="1">
                  <a:latin typeface="微软雅黑" panose="020B0503020204020204" charset="-122"/>
                  <a:ea typeface="微软雅黑" panose="020B0503020204020204" charset="-122"/>
                  <a:sym typeface="+mn-ea"/>
                </a:rPr>
                <a:t>在校园</a:t>
              </a:r>
            </a:p>
          </p:txBody>
        </p:sp>
        <p:sp>
          <p:nvSpPr>
            <p:cNvPr id="180" name="文本框 179"/>
            <p:cNvSpPr txBox="1"/>
            <p:nvPr/>
          </p:nvSpPr>
          <p:spPr>
            <a:xfrm>
              <a:off x="13351" y="9631"/>
              <a:ext cx="888" cy="386"/>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sym typeface="+mn-ea"/>
                </a:rPr>
                <a:t>在家</a:t>
              </a:r>
            </a:p>
          </p:txBody>
        </p:sp>
        <p:sp>
          <p:nvSpPr>
            <p:cNvPr id="182" name="文本框 181"/>
            <p:cNvSpPr txBox="1"/>
            <p:nvPr/>
          </p:nvSpPr>
          <p:spPr>
            <a:xfrm>
              <a:off x="15719" y="9631"/>
              <a:ext cx="1407" cy="386"/>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sym typeface="+mn-ea"/>
                </a:rPr>
                <a:t>在其它地方</a:t>
              </a:r>
            </a:p>
          </p:txBody>
        </p:sp>
      </p:grpSp>
      <p:sp>
        <p:nvSpPr>
          <p:cNvPr id="184" name="文本框 183"/>
          <p:cNvSpPr txBox="1"/>
          <p:nvPr/>
        </p:nvSpPr>
        <p:spPr>
          <a:xfrm>
            <a:off x="6759575" y="5048250"/>
            <a:ext cx="3942080"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任何时间、任何地点，轻松接入云端，安全、便捷的完成学习任务。</a:t>
            </a:r>
          </a:p>
        </p:txBody>
      </p:sp>
      <p:pic>
        <p:nvPicPr>
          <p:cNvPr id="187" name="图片 186"/>
          <p:cNvPicPr>
            <a:picLocks noChangeAspect="1"/>
          </p:cNvPicPr>
          <p:nvPr/>
        </p:nvPicPr>
        <p:blipFill>
          <a:blip r:embed="rId40"/>
          <a:stretch>
            <a:fillRect/>
          </a:stretch>
        </p:blipFill>
        <p:spPr>
          <a:xfrm>
            <a:off x="8511540" y="2315210"/>
            <a:ext cx="904875" cy="584835"/>
          </a:xfrm>
          <a:prstGeom prst="rect">
            <a:avLst/>
          </a:prstGeom>
        </p:spPr>
      </p:pic>
      <p:sp>
        <p:nvSpPr>
          <p:cNvPr id="188" name="文本框 187"/>
          <p:cNvSpPr txBox="1"/>
          <p:nvPr/>
        </p:nvSpPr>
        <p:spPr>
          <a:xfrm>
            <a:off x="7322820" y="1738630"/>
            <a:ext cx="4064000" cy="368300"/>
          </a:xfrm>
          <a:prstGeom prst="rect">
            <a:avLst/>
          </a:prstGeom>
          <a:noFill/>
        </p:spPr>
        <p:txBody>
          <a:bodyPr wrap="square" rtlCol="0">
            <a:spAutoFit/>
          </a:bodyPr>
          <a:lstStyle/>
          <a:p>
            <a:endParaRPr lang="zh-CN" altLang="en-US"/>
          </a:p>
        </p:txBody>
      </p:sp>
      <p:pic>
        <p:nvPicPr>
          <p:cNvPr id="12" name="图片 11"/>
          <p:cNvPicPr>
            <a:picLocks noChangeAspect="1"/>
          </p:cNvPicPr>
          <p:nvPr/>
        </p:nvPicPr>
        <p:blipFill>
          <a:blip r:embed="rId41"/>
          <a:stretch>
            <a:fillRect/>
          </a:stretch>
        </p:blipFill>
        <p:spPr>
          <a:xfrm>
            <a:off x="7460615" y="2315210"/>
            <a:ext cx="902970" cy="584835"/>
          </a:xfrm>
          <a:prstGeom prst="rect">
            <a:avLst/>
          </a:prstGeom>
        </p:spPr>
      </p:pic>
      <p:pic>
        <p:nvPicPr>
          <p:cNvPr id="14" name="图片 13"/>
          <p:cNvPicPr>
            <a:picLocks noChangeAspect="1"/>
          </p:cNvPicPr>
          <p:nvPr/>
        </p:nvPicPr>
        <p:blipFill>
          <a:blip r:embed="rId42"/>
          <a:stretch>
            <a:fillRect/>
          </a:stretch>
        </p:blipFill>
        <p:spPr>
          <a:xfrm>
            <a:off x="9587230" y="2315210"/>
            <a:ext cx="937260" cy="584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52"/>
          <p:cNvSpPr txBox="1"/>
          <p:nvPr>
            <p:custDataLst>
              <p:tags r:id="rId1"/>
            </p:custDataLst>
          </p:nvPr>
        </p:nvSpPr>
        <p:spPr>
          <a:xfrm>
            <a:off x="173990" y="1016000"/>
            <a:ext cx="11824970" cy="109982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indent="-285750" algn="l" defTabSz="1524000">
              <a:lnSpc>
                <a:spcPct val="150000"/>
              </a:lnSpc>
              <a:spcBef>
                <a:spcPts val="0"/>
              </a:spcBef>
              <a:spcAft>
                <a:spcPts val="0"/>
              </a:spcAft>
              <a:buClrTx/>
              <a:buSzTx/>
              <a:buFont typeface="Wingdings" panose="05000000000000000000" charset="0"/>
              <a:buChar char="n"/>
              <a:defRPr/>
            </a:pPr>
            <a:r>
              <a:rPr lang="zh-CN" sz="1600" b="1" dirty="0">
                <a:latin typeface="微软雅黑" panose="020B0503020204020204" charset="-122"/>
                <a:ea typeface="微软雅黑" panose="020B0503020204020204" charset="-122"/>
                <a:cs typeface="微软雅黑" panose="020B0503020204020204" charset="-122"/>
                <a:sym typeface="+mn-ea"/>
              </a:rPr>
              <a:t>云电脑不仅能够提高学生的学习效率和兴趣，还能通过</a:t>
            </a:r>
            <a:r>
              <a:rPr lang="zh-CN" sz="1600" b="1" dirty="0">
                <a:solidFill>
                  <a:srgbClr val="0085D0"/>
                </a:solidFill>
                <a:latin typeface="微软雅黑" panose="020B0503020204020204" charset="-122"/>
                <a:ea typeface="微软雅黑" panose="020B0503020204020204" charset="-122"/>
                <a:cs typeface="微软雅黑" panose="020B0503020204020204" charset="-122"/>
                <a:sym typeface="+mn-ea"/>
              </a:rPr>
              <a:t>集中管理和高效运维</a:t>
            </a:r>
            <a:r>
              <a:rPr lang="zh-CN" sz="1600" b="1" dirty="0">
                <a:latin typeface="微软雅黑" panose="020B0503020204020204" charset="-122"/>
                <a:ea typeface="微软雅黑" panose="020B0503020204020204" charset="-122"/>
                <a:cs typeface="微软雅黑" panose="020B0503020204020204" charset="-122"/>
                <a:sym typeface="+mn-ea"/>
              </a:rPr>
              <a:t>为学校带来便利，同时为</a:t>
            </a:r>
            <a:r>
              <a:rPr lang="zh-CN" sz="1600" b="1" dirty="0">
                <a:solidFill>
                  <a:srgbClr val="0085D0"/>
                </a:solidFill>
                <a:latin typeface="微软雅黑" panose="020B0503020204020204" charset="-122"/>
                <a:ea typeface="微软雅黑" panose="020B0503020204020204" charset="-122"/>
                <a:cs typeface="微软雅黑" panose="020B0503020204020204" charset="-122"/>
                <a:sym typeface="+mn-ea"/>
              </a:rPr>
              <a:t>学生提供灵活的学习方式</a:t>
            </a:r>
            <a:r>
              <a:rPr lang="zh-CN" sz="1600" b="1" dirty="0">
                <a:latin typeface="微软雅黑" panose="020B0503020204020204" charset="-122"/>
                <a:ea typeface="微软雅黑" panose="020B0503020204020204" charset="-122"/>
                <a:cs typeface="微软雅黑" panose="020B0503020204020204" charset="-122"/>
                <a:sym typeface="+mn-ea"/>
              </a:rPr>
              <a:t>，是比传统PC更好的选择。</a:t>
            </a:r>
          </a:p>
        </p:txBody>
      </p:sp>
      <p:sp>
        <p:nvSpPr>
          <p:cNvPr id="8" name="矩形 23"/>
          <p:cNvSpPr/>
          <p:nvPr>
            <p:custDataLst>
              <p:tags r:id="rId2"/>
            </p:custDataLst>
          </p:nvPr>
        </p:nvSpPr>
        <p:spPr bwMode="auto">
          <a:xfrm>
            <a:off x="552450" y="3319145"/>
            <a:ext cx="2711450" cy="23063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9" name="矩形 23"/>
          <p:cNvSpPr/>
          <p:nvPr>
            <p:custDataLst>
              <p:tags r:id="rId3"/>
            </p:custDataLst>
          </p:nvPr>
        </p:nvSpPr>
        <p:spPr bwMode="auto">
          <a:xfrm>
            <a:off x="553085" y="2557145"/>
            <a:ext cx="2711450" cy="68453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集中管理与行为控制</a:t>
            </a:r>
          </a:p>
        </p:txBody>
      </p:sp>
      <p:sp>
        <p:nvSpPr>
          <p:cNvPr id="19" name="圆角矩形 207"/>
          <p:cNvSpPr/>
          <p:nvPr>
            <p:custDataLst>
              <p:tags r:id="rId4"/>
            </p:custDataLst>
          </p:nvPr>
        </p:nvSpPr>
        <p:spPr>
          <a:xfrm>
            <a:off x="706120" y="3515360"/>
            <a:ext cx="2394585"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indent="-171450" algn="l" fontAlgn="auto">
              <a:lnSpc>
                <a:spcPct val="150000"/>
              </a:lnSpc>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云电脑支持对</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学生使用时间和应用访问权限</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的集中管理</a:t>
            </a:r>
          </a:p>
          <a:p>
            <a:pPr marL="171450" indent="-171450" algn="l" fontAlgn="auto">
              <a:lnSpc>
                <a:spcPct val="150000"/>
              </a:lnSpc>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通过后台指令控制所有云电脑的应用访问权限和使用时间，有效督促学生</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科学分配学习时间。</a:t>
            </a:r>
          </a:p>
        </p:txBody>
      </p:sp>
      <p:sp>
        <p:nvSpPr>
          <p:cNvPr id="2" name="矩形 23"/>
          <p:cNvSpPr/>
          <p:nvPr>
            <p:custDataLst>
              <p:tags r:id="rId5"/>
            </p:custDataLst>
          </p:nvPr>
        </p:nvSpPr>
        <p:spPr bwMode="auto">
          <a:xfrm>
            <a:off x="3428365" y="2557145"/>
            <a:ext cx="2777490" cy="68453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随时随地</a:t>
            </a:r>
            <a:r>
              <a:rPr 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接入</a:t>
            </a: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学习</a:t>
            </a:r>
          </a:p>
        </p:txBody>
      </p:sp>
      <p:sp>
        <p:nvSpPr>
          <p:cNvPr id="4" name="矩形 23"/>
          <p:cNvSpPr/>
          <p:nvPr>
            <p:custDataLst>
              <p:tags r:id="rId6"/>
            </p:custDataLst>
          </p:nvPr>
        </p:nvSpPr>
        <p:spPr bwMode="auto">
          <a:xfrm>
            <a:off x="3428365" y="3319145"/>
            <a:ext cx="2777490" cy="23063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5" name="圆角矩形 207"/>
          <p:cNvSpPr/>
          <p:nvPr>
            <p:custDataLst>
              <p:tags r:id="rId7"/>
            </p:custDataLst>
          </p:nvPr>
        </p:nvSpPr>
        <p:spPr>
          <a:xfrm>
            <a:off x="3622675" y="3515360"/>
            <a:ext cx="2453005"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无论是在教室、宿舍还是学校的其他公共区域，学生都可以</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一键登录云电脑</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完成学习任务，不受物理位置限制，提高了学习的灵活性和便捷性。</a:t>
            </a:r>
          </a:p>
        </p:txBody>
      </p:sp>
      <p:pic>
        <p:nvPicPr>
          <p:cNvPr id="6" name="图片 5" descr="交付"/>
          <p:cNvPicPr>
            <a:picLocks noChangeAspect="1"/>
          </p:cNvPicPr>
          <p:nvPr>
            <p:custDataLst>
              <p:tags r:id="rId8"/>
            </p:custDataLst>
          </p:nvPr>
        </p:nvPicPr>
        <p:blipFill>
          <a:blip r:embed="rId18"/>
          <a:stretch>
            <a:fillRect/>
          </a:stretch>
        </p:blipFill>
        <p:spPr>
          <a:xfrm>
            <a:off x="6701790" y="2639060"/>
            <a:ext cx="629285" cy="521335"/>
          </a:xfrm>
          <a:prstGeom prst="rect">
            <a:avLst/>
          </a:prstGeom>
        </p:spPr>
      </p:pic>
      <p:sp>
        <p:nvSpPr>
          <p:cNvPr id="10" name="矩形 23"/>
          <p:cNvSpPr/>
          <p:nvPr>
            <p:custDataLst>
              <p:tags r:id="rId9"/>
            </p:custDataLst>
          </p:nvPr>
        </p:nvSpPr>
        <p:spPr bwMode="auto">
          <a:xfrm>
            <a:off x="6369685" y="2557145"/>
            <a:ext cx="2680970" cy="68453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高效运维与技术支持</a:t>
            </a:r>
          </a:p>
        </p:txBody>
      </p:sp>
      <p:sp>
        <p:nvSpPr>
          <p:cNvPr id="12" name="矩形 23"/>
          <p:cNvSpPr/>
          <p:nvPr>
            <p:custDataLst>
              <p:tags r:id="rId10"/>
            </p:custDataLst>
          </p:nvPr>
        </p:nvSpPr>
        <p:spPr bwMode="auto">
          <a:xfrm>
            <a:off x="6369685" y="3319145"/>
            <a:ext cx="2680970" cy="2318385"/>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21" name="圆角矩形 207"/>
          <p:cNvSpPr/>
          <p:nvPr>
            <p:custDataLst>
              <p:tags r:id="rId11"/>
            </p:custDataLst>
          </p:nvPr>
        </p:nvSpPr>
        <p:spPr>
          <a:xfrm>
            <a:off x="6563995" y="3515360"/>
            <a:ext cx="2368550"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云电脑出现软件问题时，专业运维团队可以在短时间内响应并进行</a:t>
            </a:r>
            <a:r>
              <a:rPr lang="zh-CN" altLang="en-US" sz="1200" b="1">
                <a:latin typeface="微软雅黑" panose="020B0503020204020204" charset="-122"/>
                <a:ea typeface="微软雅黑" panose="020B0503020204020204" charset="-122"/>
                <a:cs typeface="微软雅黑" panose="020B0503020204020204" charset="-122"/>
                <a:sym typeface="+mn-ea"/>
              </a:rPr>
              <a:t>云端远程处理</a:t>
            </a:r>
            <a:r>
              <a:rPr lang="zh-CN" altLang="en-US" sz="1200">
                <a:latin typeface="微软雅黑" panose="020B0503020204020204" charset="-122"/>
                <a:ea typeface="微软雅黑" panose="020B0503020204020204" charset="-122"/>
                <a:cs typeface="微软雅黑" panose="020B0503020204020204" charset="-122"/>
                <a:sym typeface="+mn-ea"/>
              </a:rPr>
              <a:t>；</a:t>
            </a:r>
          </a:p>
          <a:p>
            <a:pPr marL="171450" lvl="0" indent="-171450" algn="l">
              <a:lnSpc>
                <a:spcPct val="150000"/>
              </a:lnSpc>
              <a:buClrTx/>
              <a:buSzTx/>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硬件问题可以</a:t>
            </a:r>
            <a:r>
              <a:rPr lang="zh-CN" altLang="en-US" sz="1200" b="1">
                <a:latin typeface="微软雅黑" panose="020B0503020204020204" charset="-122"/>
                <a:ea typeface="微软雅黑" panose="020B0503020204020204" charset="-122"/>
                <a:cs typeface="微软雅黑" panose="020B0503020204020204" charset="-122"/>
                <a:sym typeface="+mn-ea"/>
              </a:rPr>
              <a:t>以换代修</a:t>
            </a:r>
            <a:r>
              <a:rPr lang="zh-CN" altLang="en-US" sz="1200">
                <a:latin typeface="微软雅黑" panose="020B0503020204020204" charset="-122"/>
                <a:ea typeface="微软雅黑" panose="020B0503020204020204" charset="-122"/>
                <a:cs typeface="微软雅黑" panose="020B0503020204020204" charset="-122"/>
                <a:sym typeface="+mn-ea"/>
              </a:rPr>
              <a:t>，确保学习不间断，降低了维护成本和响应时间。</a:t>
            </a:r>
          </a:p>
        </p:txBody>
      </p:sp>
      <p:sp>
        <p:nvSpPr>
          <p:cNvPr id="15" name="文本占位符 14"/>
          <p:cNvSpPr>
            <a:spLocks noGrp="1"/>
          </p:cNvSpPr>
          <p:nvPr>
            <p:ph type="body" sz="quarter" idx="10"/>
            <p:custDataLst>
              <p:tags r:id="rId12"/>
            </p:custDataLst>
          </p:nvPr>
        </p:nvSpPr>
        <p:spPr>
          <a:xfrm>
            <a:off x="730885" y="153988"/>
            <a:ext cx="6482080" cy="460375"/>
          </a:xfrm>
        </p:spPr>
        <p:txBody>
          <a:bodyPr wrap="square"/>
          <a:lstStyle/>
          <a:p>
            <a:r>
              <a:rPr sz="2400"/>
              <a:t>方案价值</a:t>
            </a:r>
          </a:p>
        </p:txBody>
      </p:sp>
      <p:pic>
        <p:nvPicPr>
          <p:cNvPr id="3" name="图片 2" descr="交付"/>
          <p:cNvPicPr>
            <a:picLocks noChangeAspect="1"/>
          </p:cNvPicPr>
          <p:nvPr>
            <p:custDataLst>
              <p:tags r:id="rId13"/>
            </p:custDataLst>
          </p:nvPr>
        </p:nvPicPr>
        <p:blipFill>
          <a:blip r:embed="rId18"/>
          <a:stretch>
            <a:fillRect/>
          </a:stretch>
        </p:blipFill>
        <p:spPr>
          <a:xfrm>
            <a:off x="9546590" y="2639060"/>
            <a:ext cx="629285" cy="521335"/>
          </a:xfrm>
          <a:prstGeom prst="rect">
            <a:avLst/>
          </a:prstGeom>
        </p:spPr>
      </p:pic>
      <p:sp>
        <p:nvSpPr>
          <p:cNvPr id="7" name="矩形 23"/>
          <p:cNvSpPr/>
          <p:nvPr>
            <p:custDataLst>
              <p:tags r:id="rId14"/>
            </p:custDataLst>
          </p:nvPr>
        </p:nvSpPr>
        <p:spPr bwMode="auto">
          <a:xfrm>
            <a:off x="9214485" y="2557145"/>
            <a:ext cx="2680970" cy="68453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总体拥有成本低</a:t>
            </a:r>
          </a:p>
        </p:txBody>
      </p:sp>
      <p:sp>
        <p:nvSpPr>
          <p:cNvPr id="11" name="矩形 23"/>
          <p:cNvSpPr/>
          <p:nvPr>
            <p:custDataLst>
              <p:tags r:id="rId15"/>
            </p:custDataLst>
          </p:nvPr>
        </p:nvSpPr>
        <p:spPr bwMode="auto">
          <a:xfrm>
            <a:off x="9214485" y="3319145"/>
            <a:ext cx="2680970" cy="2318385"/>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13" name="圆角矩形 207"/>
          <p:cNvSpPr/>
          <p:nvPr>
            <p:custDataLst>
              <p:tags r:id="rId16"/>
            </p:custDataLst>
          </p:nvPr>
        </p:nvSpPr>
        <p:spPr>
          <a:xfrm>
            <a:off x="9408795" y="3515360"/>
            <a:ext cx="2368550"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云电脑</a:t>
            </a:r>
            <a:r>
              <a:rPr lang="zh-CN" altLang="en-US" sz="1200" b="1">
                <a:latin typeface="微软雅黑" panose="020B0503020204020204" charset="-122"/>
                <a:ea typeface="微软雅黑" panose="020B0503020204020204" charset="-122"/>
                <a:cs typeface="微软雅黑" panose="020B0503020204020204" charset="-122"/>
                <a:sym typeface="+mn-ea"/>
              </a:rPr>
              <a:t>初始投资成本低</a:t>
            </a:r>
            <a:r>
              <a:rPr lang="zh-CN" altLang="en-US" sz="1200">
                <a:latin typeface="微软雅黑" panose="020B0503020204020204" charset="-122"/>
                <a:ea typeface="微软雅黑" panose="020B0503020204020204" charset="-122"/>
                <a:cs typeface="微软雅黑" panose="020B0503020204020204" charset="-122"/>
                <a:sym typeface="+mn-ea"/>
              </a:rPr>
              <a:t>，后期运维、电费等</a:t>
            </a:r>
            <a:r>
              <a:rPr lang="zh-CN" altLang="en-US" sz="1200" b="1">
                <a:latin typeface="微软雅黑" panose="020B0503020204020204" charset="-122"/>
                <a:ea typeface="微软雅黑" panose="020B0503020204020204" charset="-122"/>
                <a:cs typeface="微软雅黑" panose="020B0503020204020204" charset="-122"/>
                <a:sym typeface="+mn-ea"/>
              </a:rPr>
              <a:t>持续性投资</a:t>
            </a:r>
            <a:r>
              <a:rPr lang="zh-CN" altLang="en-US" sz="1200">
                <a:latin typeface="微软雅黑" panose="020B0503020204020204" charset="-122"/>
                <a:ea typeface="微软雅黑" panose="020B0503020204020204" charset="-122"/>
                <a:cs typeface="微软雅黑" panose="020B0503020204020204" charset="-122"/>
                <a:sym typeface="+mn-ea"/>
              </a:rPr>
              <a:t>也远低于传统</a:t>
            </a:r>
            <a:r>
              <a:rPr lang="en-US" altLang="zh-CN" sz="1200">
                <a:latin typeface="微软雅黑" panose="020B0503020204020204" charset="-122"/>
                <a:ea typeface="微软雅黑" panose="020B0503020204020204" charset="-122"/>
                <a:cs typeface="微软雅黑" panose="020B0503020204020204" charset="-122"/>
                <a:sym typeface="+mn-ea"/>
              </a:rPr>
              <a:t>PC</a:t>
            </a:r>
          </a:p>
          <a:p>
            <a:pPr marL="171450" lvl="0" indent="-171450" algn="l">
              <a:lnSpc>
                <a:spcPct val="150000"/>
              </a:lnSpc>
              <a:buClrTx/>
              <a:buSzTx/>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云端服务支持按年付费，可以帮助用户节省投资和现金流。</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731187" y="130132"/>
            <a:ext cx="4694918" cy="508000"/>
          </a:xfrm>
        </p:spPr>
        <p:txBody>
          <a:bodyPr/>
          <a:lstStyle/>
          <a:p>
            <a:r>
              <a:rPr dirty="0">
                <a:solidFill>
                  <a:srgbClr val="0070C0"/>
                </a:solidFill>
                <a:sym typeface="+mn-ea"/>
              </a:rPr>
              <a:t>目录</a:t>
            </a:r>
            <a:endParaRPr lang="zh-CN" altLang="en-US"/>
          </a:p>
        </p:txBody>
      </p:sp>
      <p:sp>
        <p:nvSpPr>
          <p:cNvPr id="2" name="文本占位符 1"/>
          <p:cNvSpPr txBox="1"/>
          <p:nvPr/>
        </p:nvSpPr>
        <p:spPr bwMode="auto">
          <a:xfrm>
            <a:off x="3661410" y="1774825"/>
            <a:ext cx="6015355" cy="387350"/>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Text" lastClr="000000"/>
                </a:solidFill>
                <a:effectLst/>
                <a:uLnTx/>
                <a:uFillTx/>
                <a:sym typeface="微软雅黑" panose="020B0503020204020204" charset="-122"/>
              </a:rPr>
              <a:t>需求背景</a:t>
            </a:r>
          </a:p>
        </p:txBody>
      </p:sp>
      <p:sp>
        <p:nvSpPr>
          <p:cNvPr id="4" name="文本占位符 2"/>
          <p:cNvSpPr txBox="1"/>
          <p:nvPr/>
        </p:nvSpPr>
        <p:spPr bwMode="auto">
          <a:xfrm>
            <a:off x="2592705" y="1772920"/>
            <a:ext cx="888365" cy="387985"/>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en-US" altLang="zh-CN" sz="1800" b="1" noProof="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01</a:t>
            </a:r>
          </a:p>
        </p:txBody>
      </p:sp>
      <p:sp>
        <p:nvSpPr>
          <p:cNvPr id="5" name="文本占位符 3"/>
          <p:cNvSpPr txBox="1"/>
          <p:nvPr/>
        </p:nvSpPr>
        <p:spPr bwMode="auto">
          <a:xfrm>
            <a:off x="3661410" y="2526665"/>
            <a:ext cx="601535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 lastClr="FFFFFF"/>
                </a:solidFill>
                <a:effectLst/>
                <a:uLnTx/>
                <a:uFillTx/>
                <a:sym typeface="微软雅黑" panose="020B0503020204020204" charset="-122"/>
              </a:rPr>
              <a:t>解决方案</a:t>
            </a:r>
          </a:p>
        </p:txBody>
      </p:sp>
      <p:sp>
        <p:nvSpPr>
          <p:cNvPr id="6" name="文本占位符 4"/>
          <p:cNvSpPr txBox="1"/>
          <p:nvPr/>
        </p:nvSpPr>
        <p:spPr bwMode="auto">
          <a:xfrm>
            <a:off x="2592705" y="2526030"/>
            <a:ext cx="88836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pPr>
            <a:r>
              <a:rPr lang="en-US" altLang="zh-CN" sz="1800" b="1">
                <a:latin typeface="微软雅黑" panose="020B0503020204020204" charset="-122"/>
                <a:ea typeface="微软雅黑" panose="020B0503020204020204" charset="-122"/>
                <a:sym typeface="微软雅黑" panose="020B0503020204020204" charset="-122"/>
              </a:rPr>
              <a:t>02</a:t>
            </a:r>
          </a:p>
        </p:txBody>
      </p:sp>
      <p:sp>
        <p:nvSpPr>
          <p:cNvPr id="3" name="文本占位符 3"/>
          <p:cNvSpPr txBox="1"/>
          <p:nvPr/>
        </p:nvSpPr>
        <p:spPr bwMode="auto">
          <a:xfrm>
            <a:off x="3661410" y="4745355"/>
            <a:ext cx="601535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lang="zh-CN" altLang="en-US" sz="1800" b="1" noProof="0" dirty="0">
                <a:ln>
                  <a:noFill/>
                </a:ln>
                <a:solidFill>
                  <a:sysClr val="windowText" lastClr="000000"/>
                </a:solidFill>
                <a:effectLst/>
                <a:uLnTx/>
                <a:uFillTx/>
                <a:sym typeface="微软雅黑" panose="020B0503020204020204" charset="-122"/>
              </a:rPr>
              <a:t>成功案例</a:t>
            </a:r>
          </a:p>
        </p:txBody>
      </p:sp>
      <p:sp>
        <p:nvSpPr>
          <p:cNvPr id="7" name="文本占位符 4"/>
          <p:cNvSpPr txBox="1"/>
          <p:nvPr/>
        </p:nvSpPr>
        <p:spPr bwMode="auto">
          <a:xfrm>
            <a:off x="2592705" y="4744720"/>
            <a:ext cx="88836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cs"/>
                <a:sym typeface="微软雅黑" panose="020B0503020204020204" charset="-122"/>
              </a:rPr>
              <a:t>03</a:t>
            </a:r>
          </a:p>
        </p:txBody>
      </p:sp>
      <p:sp>
        <p:nvSpPr>
          <p:cNvPr id="8" name="文本框 7"/>
          <p:cNvSpPr txBox="1"/>
          <p:nvPr/>
        </p:nvSpPr>
        <p:spPr>
          <a:xfrm>
            <a:off x="3661410" y="3009900"/>
            <a:ext cx="6096000" cy="1568450"/>
          </a:xfrm>
          <a:prstGeom prst="rect">
            <a:avLst/>
          </a:prstGeom>
          <a:noFill/>
        </p:spPr>
        <p:txBody>
          <a:bodyPr wrap="square" rtlCol="0" anchor="t">
            <a:spAutoFit/>
          </a:bodyPr>
          <a:lstStyle/>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电教室场景</a:t>
            </a:r>
          </a:p>
          <a:p>
            <a:pPr marL="400050" indent="-400050" algn="l">
              <a:lnSpc>
                <a:spcPct val="150000"/>
              </a:lnSpc>
              <a:buClrTx/>
              <a:buSzTx/>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学生电脑</a:t>
            </a:r>
            <a:r>
              <a:rPr lang="zh-CN" altLang="en-US" sz="1600" spc="200" dirty="0">
                <a:uFillTx/>
                <a:latin typeface="微软雅黑" panose="020B0503020204020204" charset="-122"/>
                <a:ea typeface="微软雅黑" panose="020B0503020204020204" charset="-122"/>
                <a:cs typeface="微软雅黑" panose="020B0503020204020204" charset="-122"/>
                <a:sym typeface="+mn-ea"/>
              </a:rPr>
              <a:t>场景</a:t>
            </a:r>
            <a:endPar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endParaRPr>
          </a:p>
          <a:p>
            <a:pPr marL="400050" indent="-400050" algn="l">
              <a:lnSpc>
                <a:spcPct val="150000"/>
              </a:lnSpc>
              <a:buFont typeface="+mj-lt"/>
              <a:buAutoNum type="romanUcPeriod"/>
            </a:pPr>
            <a:r>
              <a:rPr lang="zh-CN" altLang="en-US" sz="1600" b="1"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教师办公场景</a:t>
            </a:r>
          </a:p>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云笔电价值汇总</a:t>
            </a:r>
          </a:p>
        </p:txBody>
      </p:sp>
    </p:spTree>
  </p:cSld>
  <p:clrMapOvr>
    <a:overrideClrMapping bg1="lt1" tx1="dk1" bg2="lt2" tx2="dk2" accent1="accent1" accent2="accent2" accent3="accent3" accent4="accent4" accent5="accent5" accent6="accent6" hlink="hlink" folHlink="folHlink"/>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52"/>
          <p:cNvSpPr txBox="1"/>
          <p:nvPr>
            <p:custDataLst>
              <p:tags r:id="rId1"/>
            </p:custDataLst>
          </p:nvPr>
        </p:nvSpPr>
        <p:spPr>
          <a:xfrm>
            <a:off x="173990" y="1056005"/>
            <a:ext cx="11824970" cy="89916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indent="-285750" algn="l" defTabSz="1524000">
              <a:lnSpc>
                <a:spcPct val="150000"/>
              </a:lnSpc>
              <a:spcBef>
                <a:spcPts val="0"/>
              </a:spcBef>
              <a:spcAft>
                <a:spcPts val="0"/>
              </a:spcAft>
              <a:buClrTx/>
              <a:buSzTx/>
              <a:buFont typeface="Wingdings" panose="05000000000000000000" charset="0"/>
              <a:buChar char="n"/>
              <a:defRPr/>
            </a:pPr>
            <a:r>
              <a:rPr lang="zh-CN" sz="1600" b="1" dirty="0">
                <a:solidFill>
                  <a:schemeClr val="tx1"/>
                </a:solidFill>
                <a:effectLst/>
                <a:latin typeface="微软雅黑" panose="020B0503020204020204" charset="-122"/>
                <a:ea typeface="微软雅黑" panose="020B0503020204020204" charset="-122"/>
                <a:cs typeface="微软雅黑" panose="020B0503020204020204" charset="-122"/>
                <a:sym typeface="+mn-ea"/>
              </a:rPr>
              <a:t>随着移动互联网的发展，教师办</a:t>
            </a:r>
            <a:r>
              <a:rPr lang="zh-CN" altLang="en-US" sz="1600" b="1" dirty="0">
                <a:solidFill>
                  <a:srgbClr val="0085D0"/>
                </a:solidFill>
                <a:latin typeface="微软雅黑" panose="020B0503020204020204" charset="-122"/>
                <a:ea typeface="微软雅黑" panose="020B0503020204020204" charset="-122"/>
                <a:cs typeface="微软雅黑" panose="020B0503020204020204" charset="-122"/>
                <a:sym typeface="+mn-ea"/>
              </a:rPr>
              <a:t>公边界不断延伸</a:t>
            </a:r>
            <a:r>
              <a:rPr lang="zh-CN" sz="1600" b="1" dirty="0">
                <a:solidFill>
                  <a:schemeClr val="tx1"/>
                </a:solidFill>
                <a:effectLst/>
                <a:latin typeface="微软雅黑" panose="020B0503020204020204" charset="-122"/>
                <a:ea typeface="微软雅黑" panose="020B0503020204020204" charset="-122"/>
                <a:cs typeface="微软雅黑" panose="020B0503020204020204" charset="-122"/>
                <a:sym typeface="+mn-ea"/>
              </a:rPr>
              <a:t>，通过</a:t>
            </a:r>
            <a:r>
              <a:rPr lang="zh-CN" sz="1600" b="1" dirty="0">
                <a:solidFill>
                  <a:srgbClr val="0085D0"/>
                </a:solidFill>
                <a:effectLst/>
                <a:latin typeface="微软雅黑" panose="020B0503020204020204" charset="-122"/>
                <a:ea typeface="微软雅黑" panose="020B0503020204020204" charset="-122"/>
                <a:cs typeface="微软雅黑" panose="020B0503020204020204" charset="-122"/>
                <a:sym typeface="+mn-ea"/>
              </a:rPr>
              <a:t>信息化方式</a:t>
            </a:r>
            <a:r>
              <a:rPr lang="zh-CN" sz="1600" b="1" dirty="0">
                <a:solidFill>
                  <a:schemeClr val="tx1"/>
                </a:solidFill>
                <a:effectLst/>
                <a:latin typeface="微软雅黑" panose="020B0503020204020204" charset="-122"/>
                <a:ea typeface="微软雅黑" panose="020B0503020204020204" charset="-122"/>
                <a:cs typeface="微软雅黑" panose="020B0503020204020204" charset="-122"/>
                <a:sym typeface="+mn-ea"/>
              </a:rPr>
              <a:t>向学生授课已经成为主流授课模式，过去仅依赖教室内一台共享的传统PC进行授课已经较难满足当前教学需求。</a:t>
            </a:r>
            <a:endParaRPr lang="zh-CN" altLang="zh-CN" sz="1600" b="1" dirty="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8" name="矩形 23"/>
          <p:cNvSpPr/>
          <p:nvPr>
            <p:custDataLst>
              <p:tags r:id="rId2"/>
            </p:custDataLst>
          </p:nvPr>
        </p:nvSpPr>
        <p:spPr bwMode="auto">
          <a:xfrm>
            <a:off x="553085" y="3011170"/>
            <a:ext cx="3326130" cy="23063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9" name="矩形 23"/>
          <p:cNvSpPr/>
          <p:nvPr>
            <p:custDataLst>
              <p:tags r:id="rId3"/>
            </p:custDataLst>
          </p:nvPr>
        </p:nvSpPr>
        <p:spPr bwMode="auto">
          <a:xfrm>
            <a:off x="553720" y="2395855"/>
            <a:ext cx="3326130" cy="5378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     多地办公</a:t>
            </a:r>
            <a:r>
              <a:rPr lang="en-US" alt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 </a:t>
            </a: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桌面不统一</a:t>
            </a:r>
            <a:endParaRPr lang="en-US" alt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endParaRPr>
          </a:p>
        </p:txBody>
      </p:sp>
      <p:pic>
        <p:nvPicPr>
          <p:cNvPr id="11" name="图片 10" descr="产品 (1)"/>
          <p:cNvPicPr>
            <a:picLocks noChangeAspect="1"/>
          </p:cNvPicPr>
          <p:nvPr>
            <p:custDataLst>
              <p:tags r:id="rId4"/>
            </p:custDataLst>
          </p:nvPr>
        </p:nvPicPr>
        <p:blipFill>
          <a:blip r:embed="rId17"/>
          <a:stretch>
            <a:fillRect/>
          </a:stretch>
        </p:blipFill>
        <p:spPr>
          <a:xfrm>
            <a:off x="900430" y="2496820"/>
            <a:ext cx="308610" cy="260985"/>
          </a:xfrm>
          <a:prstGeom prst="rect">
            <a:avLst/>
          </a:prstGeom>
        </p:spPr>
      </p:pic>
      <p:sp>
        <p:nvSpPr>
          <p:cNvPr id="19" name="圆角矩形 207"/>
          <p:cNvSpPr/>
          <p:nvPr>
            <p:custDataLst>
              <p:tags r:id="rId5"/>
            </p:custDataLst>
          </p:nvPr>
        </p:nvSpPr>
        <p:spPr>
          <a:xfrm>
            <a:off x="706755" y="3207385"/>
            <a:ext cx="2937510"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indent="-171450" algn="l" fontAlgn="auto">
              <a:lnSpc>
                <a:spcPct val="150000"/>
              </a:lnSpc>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由于备</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课桌面和教学桌面</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不统一，因此经常需要携带</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U盘甚至电脑</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穿梭于办公室、教室、家之间，增加大量不必要工作，影响教学效率。</a:t>
            </a:r>
          </a:p>
        </p:txBody>
      </p:sp>
      <p:sp>
        <p:nvSpPr>
          <p:cNvPr id="2" name="矩形 23"/>
          <p:cNvSpPr/>
          <p:nvPr>
            <p:custDataLst>
              <p:tags r:id="rId6"/>
            </p:custDataLst>
          </p:nvPr>
        </p:nvSpPr>
        <p:spPr bwMode="auto">
          <a:xfrm>
            <a:off x="4432935" y="2395855"/>
            <a:ext cx="3326130" cy="5378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数据拷贝</a:t>
            </a:r>
            <a:r>
              <a:rPr lang="en-US" alt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 </a:t>
            </a: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安全风险高</a:t>
            </a:r>
          </a:p>
        </p:txBody>
      </p:sp>
      <p:sp>
        <p:nvSpPr>
          <p:cNvPr id="4" name="矩形 23"/>
          <p:cNvSpPr/>
          <p:nvPr>
            <p:custDataLst>
              <p:tags r:id="rId7"/>
            </p:custDataLst>
          </p:nvPr>
        </p:nvSpPr>
        <p:spPr bwMode="auto">
          <a:xfrm>
            <a:off x="4432935" y="3011170"/>
            <a:ext cx="3326130" cy="23063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5" name="圆角矩形 207"/>
          <p:cNvSpPr/>
          <p:nvPr>
            <p:custDataLst>
              <p:tags r:id="rId8"/>
            </p:custDataLst>
          </p:nvPr>
        </p:nvSpPr>
        <p:spPr>
          <a:xfrm>
            <a:off x="4627245" y="3207385"/>
            <a:ext cx="2938145"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教师经常需要将重要课间拷贝到不同电脑上，极易</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造成数据泄密。</a:t>
            </a:r>
          </a:p>
          <a:p>
            <a:pPr marL="171450" lvl="0" indent="-171450" algn="l">
              <a:lnSpc>
                <a:spcPct val="150000"/>
              </a:lnSpc>
              <a:buClrTx/>
              <a:buSzTx/>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重要数据存储在教师传统PC上，由于缺少数据备份方案，当硬盘遇到故障时极可能造成数据丢失。</a:t>
            </a:r>
          </a:p>
        </p:txBody>
      </p:sp>
      <p:pic>
        <p:nvPicPr>
          <p:cNvPr id="7" name="图片 6" descr="钱 (1)"/>
          <p:cNvPicPr>
            <a:picLocks noChangeAspect="1"/>
          </p:cNvPicPr>
          <p:nvPr>
            <p:custDataLst>
              <p:tags r:id="rId9"/>
            </p:custDataLst>
          </p:nvPr>
        </p:nvPicPr>
        <p:blipFill>
          <a:blip r:embed="rId18"/>
          <a:stretch>
            <a:fillRect/>
          </a:stretch>
        </p:blipFill>
        <p:spPr>
          <a:xfrm>
            <a:off x="4716780" y="2513330"/>
            <a:ext cx="344170" cy="260985"/>
          </a:xfrm>
          <a:prstGeom prst="rect">
            <a:avLst/>
          </a:prstGeom>
        </p:spPr>
      </p:pic>
      <p:pic>
        <p:nvPicPr>
          <p:cNvPr id="6" name="图片 5" descr="交付"/>
          <p:cNvPicPr>
            <a:picLocks noChangeAspect="1"/>
          </p:cNvPicPr>
          <p:nvPr>
            <p:custDataLst>
              <p:tags r:id="rId10"/>
            </p:custDataLst>
          </p:nvPr>
        </p:nvPicPr>
        <p:blipFill>
          <a:blip r:embed="rId19"/>
          <a:stretch>
            <a:fillRect/>
          </a:stretch>
        </p:blipFill>
        <p:spPr>
          <a:xfrm>
            <a:off x="8644255" y="2319020"/>
            <a:ext cx="780415" cy="521335"/>
          </a:xfrm>
          <a:prstGeom prst="rect">
            <a:avLst/>
          </a:prstGeom>
        </p:spPr>
      </p:pic>
      <p:sp>
        <p:nvSpPr>
          <p:cNvPr id="10" name="矩形 23"/>
          <p:cNvSpPr/>
          <p:nvPr>
            <p:custDataLst>
              <p:tags r:id="rId11"/>
            </p:custDataLst>
          </p:nvPr>
        </p:nvSpPr>
        <p:spPr bwMode="auto">
          <a:xfrm>
            <a:off x="8312150" y="2395855"/>
            <a:ext cx="3326130" cy="525780"/>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设备陈旧</a:t>
            </a:r>
            <a:r>
              <a:rPr lang="en-US" altLang="zh-CN"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 </a:t>
            </a: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更换投资大</a:t>
            </a:r>
          </a:p>
        </p:txBody>
      </p:sp>
      <p:sp>
        <p:nvSpPr>
          <p:cNvPr id="12" name="矩形 23"/>
          <p:cNvSpPr/>
          <p:nvPr>
            <p:custDataLst>
              <p:tags r:id="rId12"/>
            </p:custDataLst>
          </p:nvPr>
        </p:nvSpPr>
        <p:spPr bwMode="auto">
          <a:xfrm>
            <a:off x="8312150" y="2999105"/>
            <a:ext cx="3326130" cy="2318385"/>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21" name="圆角矩形 207"/>
          <p:cNvSpPr/>
          <p:nvPr>
            <p:custDataLst>
              <p:tags r:id="rId13"/>
            </p:custDataLst>
          </p:nvPr>
        </p:nvSpPr>
        <p:spPr>
          <a:xfrm>
            <a:off x="8506460" y="3195320"/>
            <a:ext cx="2938145"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部分边远地区教师电脑陈旧，已经严重影响教师办公效率，但</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一次性更换传统PC投资大</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，不易维护，导致教师不得不持续使用已经很陈旧的设备继续办公。</a:t>
            </a:r>
          </a:p>
        </p:txBody>
      </p:sp>
      <p:pic>
        <p:nvPicPr>
          <p:cNvPr id="23" name="图片 22" descr="交付"/>
          <p:cNvPicPr>
            <a:picLocks noChangeAspect="1"/>
          </p:cNvPicPr>
          <p:nvPr>
            <p:custDataLst>
              <p:tags r:id="rId14"/>
            </p:custDataLst>
          </p:nvPr>
        </p:nvPicPr>
        <p:blipFill>
          <a:blip r:embed="rId19"/>
          <a:stretch>
            <a:fillRect/>
          </a:stretch>
        </p:blipFill>
        <p:spPr>
          <a:xfrm>
            <a:off x="8560435" y="2494915"/>
            <a:ext cx="424180" cy="312420"/>
          </a:xfrm>
          <a:prstGeom prst="rect">
            <a:avLst/>
          </a:prstGeom>
        </p:spPr>
      </p:pic>
      <p:sp>
        <p:nvSpPr>
          <p:cNvPr id="15" name="文本占位符 14"/>
          <p:cNvSpPr>
            <a:spLocks noGrp="1"/>
          </p:cNvSpPr>
          <p:nvPr>
            <p:ph type="body" sz="quarter" idx="10"/>
            <p:custDataLst>
              <p:tags r:id="rId15"/>
            </p:custDataLst>
          </p:nvPr>
        </p:nvSpPr>
        <p:spPr>
          <a:xfrm>
            <a:off x="730885" y="153988"/>
            <a:ext cx="6482080" cy="460375"/>
          </a:xfrm>
        </p:spPr>
        <p:txBody>
          <a:bodyPr wrap="square"/>
          <a:lstStyle/>
          <a:p>
            <a:r>
              <a:rPr lang="zh-CN" altLang="en-US" sz="2400"/>
              <a:t>需求分析</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730885" y="153988"/>
            <a:ext cx="9053195" cy="460375"/>
          </a:xfrm>
        </p:spPr>
        <p:txBody>
          <a:bodyPr wrap="square"/>
          <a:lstStyle/>
          <a:p>
            <a:r>
              <a:rPr sz="2400">
                <a:sym typeface="+mn-ea"/>
              </a:rPr>
              <a:t>方案：办公型政企版云电脑</a:t>
            </a:r>
            <a:r>
              <a:rPr lang="en-US" altLang="zh-CN" sz="2400">
                <a:sym typeface="+mn-ea"/>
              </a:rPr>
              <a:t> + </a:t>
            </a:r>
            <a:r>
              <a:rPr sz="2400">
                <a:sym typeface="+mn-ea"/>
              </a:rPr>
              <a:t>自研云笔电</a:t>
            </a:r>
            <a:endParaRPr lang="en-US" altLang="zh-CN" sz="2400"/>
          </a:p>
        </p:txBody>
      </p:sp>
      <p:sp>
        <p:nvSpPr>
          <p:cNvPr id="5" name="文本框 4"/>
          <p:cNvSpPr txBox="1"/>
          <p:nvPr>
            <p:custDataLst>
              <p:tags r:id="rId1"/>
            </p:custDataLst>
          </p:nvPr>
        </p:nvSpPr>
        <p:spPr bwMode="auto">
          <a:xfrm>
            <a:off x="257175" y="961390"/>
            <a:ext cx="11574780" cy="70612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lvl="0" indent="-285750" algn="l">
              <a:lnSpc>
                <a:spcPct val="150000"/>
              </a:lnSpc>
              <a:spcBef>
                <a:spcPts val="300"/>
              </a:spcBef>
              <a:buClrTx/>
              <a:buSzTx/>
              <a:buFont typeface="Wingdings" panose="05000000000000000000" charset="0"/>
              <a:buChar char="n"/>
            </a:pPr>
            <a:r>
              <a:rPr lang="zh-CN" altLang="en-US" sz="1600" b="1" dirty="0">
                <a:latin typeface="微软雅黑" panose="020B0503020204020204" charset="-122"/>
                <a:ea typeface="微软雅黑" panose="020B0503020204020204" charset="-122"/>
                <a:sym typeface="+mn-ea"/>
              </a:rPr>
              <a:t>通过</a:t>
            </a:r>
            <a:r>
              <a:rPr lang="en-US" altLang="zh-CN" sz="1600" b="1" dirty="0">
                <a:latin typeface="微软雅黑" panose="020B0503020204020204" charset="-122"/>
                <a:ea typeface="微软雅黑" panose="020B0503020204020204" charset="-122"/>
                <a:sym typeface="+mn-ea"/>
              </a:rPr>
              <a:t>融合</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办公型政企版云电脑、自研云笔电、校园网</a:t>
            </a:r>
            <a:r>
              <a:rPr lang="zh-CN" altLang="en-US" sz="1600" b="1" dirty="0">
                <a:latin typeface="微软雅黑" panose="020B0503020204020204" charset="-122"/>
                <a:ea typeface="微软雅黑" panose="020B0503020204020204" charset="-122"/>
                <a:sym typeface="+mn-ea"/>
              </a:rPr>
              <a:t>等</a:t>
            </a:r>
            <a:r>
              <a:rPr lang="en-US" altLang="zh-CN" sz="1600" b="1" dirty="0">
                <a:latin typeface="微软雅黑" panose="020B0503020204020204" charset="-122"/>
                <a:ea typeface="微软雅黑" panose="020B0503020204020204" charset="-122"/>
                <a:sym typeface="+mn-ea"/>
              </a:rPr>
              <a:t>，</a:t>
            </a:r>
            <a:r>
              <a:rPr lang="zh-CN" altLang="en-US" sz="1600" b="1" dirty="0">
                <a:latin typeface="微软雅黑" panose="020B0503020204020204" charset="-122"/>
                <a:ea typeface="微软雅黑" panose="020B0503020204020204" charset="-122"/>
                <a:sym typeface="+mn-ea"/>
              </a:rPr>
              <a:t>可以为教师提供</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数据安全可控、可随时随地灵活接入、且成本合理的</a:t>
            </a:r>
            <a:r>
              <a:rPr lang="zh-CN" altLang="en-US" sz="1600" b="1" dirty="0">
                <a:latin typeface="微软雅黑" panose="020B0503020204020204" charset="-122"/>
                <a:ea typeface="微软雅黑" panose="020B0503020204020204" charset="-122"/>
                <a:sym typeface="+mn-ea"/>
              </a:rPr>
              <a:t>教师办公电脑</a:t>
            </a:r>
            <a:r>
              <a:rPr lang="en-US" altLang="zh-CN" sz="1600" b="1" dirty="0">
                <a:latin typeface="微软雅黑" panose="020B0503020204020204" charset="-122"/>
                <a:ea typeface="微软雅黑" panose="020B0503020204020204" charset="-122"/>
                <a:sym typeface="+mn-ea"/>
              </a:rPr>
              <a:t>。</a:t>
            </a:r>
            <a:endParaRPr sz="1600" b="1" dirty="0">
              <a:latin typeface="微软雅黑" panose="020B0503020204020204" charset="-122"/>
              <a:ea typeface="微软雅黑" panose="020B0503020204020204" charset="-122"/>
              <a:sym typeface="+mn-ea"/>
            </a:endParaRPr>
          </a:p>
        </p:txBody>
      </p:sp>
      <p:sp>
        <p:nvSpPr>
          <p:cNvPr id="6" name="圆角矩形 12"/>
          <p:cNvSpPr/>
          <p:nvPr>
            <p:custDataLst>
              <p:tags r:id="rId2"/>
            </p:custDataLst>
          </p:nvPr>
        </p:nvSpPr>
        <p:spPr>
          <a:xfrm>
            <a:off x="414655" y="1800225"/>
            <a:ext cx="4815840" cy="4824730"/>
          </a:xfrm>
          <a:prstGeom prst="rect">
            <a:avLst/>
          </a:prstGeom>
          <a:gradFill>
            <a:gsLst>
              <a:gs pos="0">
                <a:srgbClr val="FFFFFF"/>
              </a:gs>
              <a:gs pos="100000">
                <a:srgbClr val="FFFFFF">
                  <a:alpha val="58999"/>
                </a:srgbClr>
              </a:gs>
            </a:gsLst>
          </a:gradFill>
          <a:ln w="12700">
            <a:solidFill>
              <a:srgbClr val="0F60C2">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a:p>
        </p:txBody>
      </p:sp>
      <p:sp>
        <p:nvSpPr>
          <p:cNvPr id="107" name="矩形 58"/>
          <p:cNvSpPr/>
          <p:nvPr>
            <p:custDataLst>
              <p:tags r:id="rId3"/>
            </p:custDataLst>
          </p:nvPr>
        </p:nvSpPr>
        <p:spPr>
          <a:xfrm>
            <a:off x="1216660" y="2281555"/>
            <a:ext cx="3681730" cy="907415"/>
          </a:xfrm>
          <a:prstGeom prst="rect">
            <a:avLst/>
          </a:prstGeom>
          <a:solidFill>
            <a:srgbClr val="94C1FF">
              <a:alpha val="23000"/>
            </a:srgbClr>
          </a:solidFill>
          <a:ln w="12700" cap="flat" cmpd="sng" algn="ctr">
            <a:noFill/>
            <a:prstDash val="solid"/>
            <a:miter lim="800000"/>
          </a:ln>
          <a:effectLst/>
        </p:spPr>
        <p:txBody>
          <a:bodyPr lIns="0" tIns="45718" rIns="0" bIns="45718" rtlCol="0" anchor="t" anchorCtr="0"/>
          <a:lstStyle/>
          <a:p>
            <a:pPr marR="0" lvl="0" indent="0" algn="ctr" defTabSz="914400" rtl="0" eaLnBrk="1" fontAlgn="base" latinLnBrk="0" hangingPunct="1">
              <a:lnSpc>
                <a:spcPct val="150000"/>
              </a:lnSpc>
              <a:spcBef>
                <a:spcPct val="0"/>
              </a:spcBef>
              <a:spcAft>
                <a:spcPct val="0"/>
              </a:spcAft>
              <a:buClrTx/>
              <a:buSzTx/>
              <a:buFont typeface="+mj-ea"/>
              <a:buNone/>
              <a:defRPr/>
            </a:pPr>
            <a:endParaRPr kumimoji="0" lang="zh-CN" altLang="en-US" sz="1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
        <p:nvSpPr>
          <p:cNvPr id="7" name="形状"/>
          <p:cNvSpPr/>
          <p:nvPr>
            <p:custDataLst>
              <p:tags r:id="rId4"/>
            </p:custDataLst>
          </p:nvPr>
        </p:nvSpPr>
        <p:spPr>
          <a:xfrm>
            <a:off x="422275" y="1810385"/>
            <a:ext cx="2236470" cy="40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ctr">
              <a:buClrTx/>
              <a:buSzTx/>
              <a:buFontTx/>
              <a:defRPr>
                <a:solidFill>
                  <a:srgbClr val="FFFFFF"/>
                </a:solidFill>
              </a:defRPr>
            </a:pPr>
            <a:r>
              <a:rPr lang="zh-CN" sz="1600" b="1" spc="100">
                <a:uFillTx/>
                <a:latin typeface="微软雅黑" panose="020B0503020204020204" charset="-122"/>
                <a:ea typeface="微软雅黑" panose="020B0503020204020204" charset="-122"/>
                <a:cs typeface="微软雅黑" panose="020B0503020204020204" charset="-122"/>
                <a:sym typeface="+mn-ea"/>
              </a:rPr>
              <a:t>方案说明</a:t>
            </a:r>
          </a:p>
        </p:txBody>
      </p:sp>
      <p:sp>
        <p:nvSpPr>
          <p:cNvPr id="47" name="圆角矩形 12"/>
          <p:cNvSpPr/>
          <p:nvPr>
            <p:custDataLst>
              <p:tags r:id="rId5"/>
            </p:custDataLst>
          </p:nvPr>
        </p:nvSpPr>
        <p:spPr>
          <a:xfrm>
            <a:off x="1149350" y="6117590"/>
            <a:ext cx="3760470" cy="377825"/>
          </a:xfrm>
          <a:prstGeom prst="rect">
            <a:avLst/>
          </a:prstGeom>
          <a:gradFill>
            <a:gsLst>
              <a:gs pos="0">
                <a:srgbClr val="FFFFFF"/>
              </a:gs>
              <a:gs pos="100000">
                <a:srgbClr val="FFFFFF">
                  <a:alpha val="58999"/>
                </a:srgbClr>
              </a:gs>
            </a:gsLst>
          </a:gradFill>
          <a:ln w="12700">
            <a:no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a:p>
        </p:txBody>
      </p:sp>
      <p:sp>
        <p:nvSpPr>
          <p:cNvPr id="2" name="任意多边形 1"/>
          <p:cNvSpPr/>
          <p:nvPr>
            <p:custDataLst>
              <p:tags r:id="rId6"/>
            </p:custDataLst>
          </p:nvPr>
        </p:nvSpPr>
        <p:spPr>
          <a:xfrm>
            <a:off x="1411605" y="5446395"/>
            <a:ext cx="3082290" cy="372745"/>
          </a:xfrm>
          <a:custGeom>
            <a:avLst/>
            <a:gdLst/>
            <a:ahLst/>
            <a:cxnLst>
              <a:cxn ang="3">
                <a:pos x="hc" y="t"/>
              </a:cxn>
              <a:cxn ang="cd2">
                <a:pos x="l" y="vc"/>
              </a:cxn>
              <a:cxn ang="cd4">
                <a:pos x="hc" y="b"/>
              </a:cxn>
              <a:cxn ang="0">
                <a:pos x="r" y="vc"/>
              </a:cxn>
            </a:cxnLst>
            <a:rect l="l" t="t" r="r" b="b"/>
            <a:pathLst>
              <a:path w="5781" h="1894">
                <a:moveTo>
                  <a:pt x="0" y="1894"/>
                </a:moveTo>
                <a:cubicBezTo>
                  <a:pt x="1150" y="1808"/>
                  <a:pt x="2250" y="1207"/>
                  <a:pt x="2472" y="829"/>
                </a:cubicBezTo>
                <a:lnTo>
                  <a:pt x="2472" y="781"/>
                </a:lnTo>
                <a:lnTo>
                  <a:pt x="2082" y="781"/>
                </a:lnTo>
                <a:lnTo>
                  <a:pt x="2863" y="0"/>
                </a:lnTo>
                <a:lnTo>
                  <a:pt x="3644" y="781"/>
                </a:lnTo>
                <a:lnTo>
                  <a:pt x="3253" y="781"/>
                </a:lnTo>
                <a:lnTo>
                  <a:pt x="3253" y="798"/>
                </a:lnTo>
                <a:cubicBezTo>
                  <a:pt x="3466" y="1278"/>
                  <a:pt x="4853" y="1830"/>
                  <a:pt x="5781" y="1894"/>
                </a:cubicBezTo>
                <a:close/>
              </a:path>
            </a:pathLst>
          </a:custGeom>
          <a:gradFill>
            <a:gsLst>
              <a:gs pos="0">
                <a:srgbClr val="0578F5">
                  <a:alpha val="50000"/>
                </a:srgbClr>
              </a:gs>
              <a:gs pos="100000">
                <a:srgbClr val="D1E1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 name="矩形 42"/>
          <p:cNvSpPr/>
          <p:nvPr>
            <p:custDataLst>
              <p:tags r:id="rId7"/>
            </p:custDataLst>
          </p:nvPr>
        </p:nvSpPr>
        <p:spPr>
          <a:xfrm>
            <a:off x="1172845" y="5770880"/>
            <a:ext cx="3735070" cy="362585"/>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4+N+31+X</a:t>
            </a:r>
          </a:p>
        </p:txBody>
      </p:sp>
      <p:sp>
        <p:nvSpPr>
          <p:cNvPr id="10" name="文本框 9"/>
          <p:cNvSpPr txBox="1"/>
          <p:nvPr>
            <p:custDataLst>
              <p:tags r:id="rId8"/>
            </p:custDataLst>
          </p:nvPr>
        </p:nvSpPr>
        <p:spPr>
          <a:xfrm>
            <a:off x="1485265" y="6116955"/>
            <a:ext cx="1142365" cy="377825"/>
          </a:xfrm>
          <a:prstGeom prst="rect">
            <a:avLst/>
          </a:prstGeom>
          <a:noFill/>
        </p:spPr>
        <p:txBody>
          <a:bodyPr wrap="square" rtlCol="0" anchor="ctr" anchorCtr="0">
            <a:noAutofit/>
          </a:bodyPr>
          <a:lstStyle/>
          <a:p>
            <a:pPr algn="ctr"/>
            <a:r>
              <a:rPr lang="zh-CN" altLang="en-US" sz="1000" b="1">
                <a:latin typeface="微软雅黑" panose="020B0503020204020204" charset="-122"/>
                <a:ea typeface="微软雅黑" panose="020B0503020204020204" charset="-122"/>
              </a:rPr>
              <a:t>中心节点</a:t>
            </a:r>
          </a:p>
        </p:txBody>
      </p:sp>
      <p:sp>
        <p:nvSpPr>
          <p:cNvPr id="13" name="文本框 12"/>
          <p:cNvSpPr txBox="1"/>
          <p:nvPr>
            <p:custDataLst>
              <p:tags r:id="rId9"/>
            </p:custDataLst>
          </p:nvPr>
        </p:nvSpPr>
        <p:spPr>
          <a:xfrm>
            <a:off x="3583940" y="6116955"/>
            <a:ext cx="1142365" cy="377825"/>
          </a:xfrm>
          <a:prstGeom prst="rect">
            <a:avLst/>
          </a:prstGeom>
          <a:noFill/>
        </p:spPr>
        <p:txBody>
          <a:bodyPr wrap="square" rtlCol="0" anchor="ctr" anchorCtr="0">
            <a:noAutofit/>
          </a:bodyPr>
          <a:lstStyle/>
          <a:p>
            <a:pPr algn="ctr"/>
            <a:r>
              <a:rPr lang="zh-CN" altLang="en-US" sz="1000" b="1">
                <a:latin typeface="微软雅黑" panose="020B0503020204020204" charset="-122"/>
                <a:ea typeface="微软雅黑" panose="020B0503020204020204" charset="-122"/>
              </a:rPr>
              <a:t>省节点</a:t>
            </a:r>
          </a:p>
        </p:txBody>
      </p:sp>
      <p:sp>
        <p:nvSpPr>
          <p:cNvPr id="53" name="对角圆角矩形 16"/>
          <p:cNvSpPr/>
          <p:nvPr>
            <p:custDataLst>
              <p:tags r:id="rId10"/>
            </p:custDataLst>
          </p:nvPr>
        </p:nvSpPr>
        <p:spPr>
          <a:xfrm>
            <a:off x="679450" y="5789930"/>
            <a:ext cx="419100" cy="72517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资源</a:t>
            </a:r>
          </a:p>
        </p:txBody>
      </p:sp>
      <p:sp>
        <p:nvSpPr>
          <p:cNvPr id="54" name="对角圆角矩形 16"/>
          <p:cNvSpPr/>
          <p:nvPr>
            <p:custDataLst>
              <p:tags r:id="rId11"/>
            </p:custDataLst>
          </p:nvPr>
        </p:nvSpPr>
        <p:spPr>
          <a:xfrm>
            <a:off x="679450" y="2288540"/>
            <a:ext cx="419100" cy="90043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特征</a:t>
            </a:r>
          </a:p>
        </p:txBody>
      </p:sp>
      <p:sp>
        <p:nvSpPr>
          <p:cNvPr id="109" name="矩形: 圆角 37"/>
          <p:cNvSpPr/>
          <p:nvPr>
            <p:custDataLst>
              <p:tags r:id="rId12"/>
            </p:custDataLst>
          </p:nvPr>
        </p:nvSpPr>
        <p:spPr>
          <a:xfrm>
            <a:off x="1603375" y="2446655"/>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即开即用</a:t>
            </a:r>
          </a:p>
        </p:txBody>
      </p:sp>
      <p:sp>
        <p:nvSpPr>
          <p:cNvPr id="59" name="矩形: 圆角 37"/>
          <p:cNvSpPr/>
          <p:nvPr>
            <p:custDataLst>
              <p:tags r:id="rId13"/>
            </p:custDataLst>
          </p:nvPr>
        </p:nvSpPr>
        <p:spPr>
          <a:xfrm>
            <a:off x="3135630" y="2447290"/>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弹性扩容</a:t>
            </a:r>
          </a:p>
        </p:txBody>
      </p:sp>
      <p:sp>
        <p:nvSpPr>
          <p:cNvPr id="60" name="矩形: 圆角 37"/>
          <p:cNvSpPr/>
          <p:nvPr>
            <p:custDataLst>
              <p:tags r:id="rId14"/>
            </p:custDataLst>
          </p:nvPr>
        </p:nvSpPr>
        <p:spPr>
          <a:xfrm>
            <a:off x="1603375" y="2786380"/>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数据安全</a:t>
            </a:r>
          </a:p>
        </p:txBody>
      </p:sp>
      <p:sp>
        <p:nvSpPr>
          <p:cNvPr id="62" name="矩形: 圆角 37"/>
          <p:cNvSpPr/>
          <p:nvPr>
            <p:custDataLst>
              <p:tags r:id="rId15"/>
            </p:custDataLst>
          </p:nvPr>
        </p:nvSpPr>
        <p:spPr>
          <a:xfrm>
            <a:off x="3135630" y="2787015"/>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灵活接入</a:t>
            </a:r>
          </a:p>
        </p:txBody>
      </p:sp>
      <p:sp>
        <p:nvSpPr>
          <p:cNvPr id="9" name="文本框 8"/>
          <p:cNvSpPr txBox="1"/>
          <p:nvPr>
            <p:custDataLst>
              <p:tags r:id="rId16"/>
            </p:custDataLst>
          </p:nvPr>
        </p:nvSpPr>
        <p:spPr>
          <a:xfrm>
            <a:off x="1133475" y="4773295"/>
            <a:ext cx="1725295" cy="335915"/>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政企版（</a:t>
            </a:r>
            <a:r>
              <a:rPr lang="en-US" altLang="zh-CN" sz="800" u="sng" dirty="0">
                <a:latin typeface="微软雅黑" panose="020B0503020204020204" charset="-122"/>
                <a:ea typeface="微软雅黑" panose="020B0503020204020204" charset="-122"/>
                <a:cs typeface="微软雅黑" panose="020B0503020204020204" charset="-122"/>
              </a:rPr>
              <a:t>4C8G80G</a:t>
            </a:r>
            <a:r>
              <a:rPr lang="zh-CN" altLang="en-US" sz="800" u="sng" dirty="0">
                <a:latin typeface="微软雅黑" panose="020B0503020204020204" charset="-122"/>
                <a:ea typeface="微软雅黑" panose="020B0503020204020204" charset="-122"/>
                <a:cs typeface="微软雅黑" panose="020B0503020204020204" charset="-122"/>
              </a:rPr>
              <a:t>系统盘）</a:t>
            </a:r>
          </a:p>
        </p:txBody>
      </p:sp>
      <p:sp>
        <p:nvSpPr>
          <p:cNvPr id="24" name="圆角矩形 12"/>
          <p:cNvSpPr/>
          <p:nvPr>
            <p:custDataLst>
              <p:tags r:id="rId17"/>
            </p:custDataLst>
          </p:nvPr>
        </p:nvSpPr>
        <p:spPr>
          <a:xfrm>
            <a:off x="1188085" y="4476750"/>
            <a:ext cx="1616710"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软件实例</a:t>
            </a:r>
          </a:p>
        </p:txBody>
      </p:sp>
      <p:pic>
        <p:nvPicPr>
          <p:cNvPr id="48" name="图片 47" descr="加"/>
          <p:cNvPicPr>
            <a:picLocks noChangeAspect="1"/>
          </p:cNvPicPr>
          <p:nvPr>
            <p:custDataLst>
              <p:tags r:id="rId18"/>
            </p:custDataLst>
          </p:nvPr>
        </p:nvPicPr>
        <p:blipFill>
          <a:blip r:embed="rId35"/>
          <a:stretch>
            <a:fillRect/>
          </a:stretch>
        </p:blipFill>
        <p:spPr>
          <a:xfrm>
            <a:off x="2839085" y="4840605"/>
            <a:ext cx="280670" cy="264795"/>
          </a:xfrm>
          <a:prstGeom prst="rect">
            <a:avLst/>
          </a:prstGeom>
        </p:spPr>
      </p:pic>
      <p:sp>
        <p:nvSpPr>
          <p:cNvPr id="3" name="文本框 2"/>
          <p:cNvSpPr txBox="1"/>
          <p:nvPr>
            <p:custDataLst>
              <p:tags r:id="rId19"/>
            </p:custDataLst>
          </p:nvPr>
        </p:nvSpPr>
        <p:spPr>
          <a:xfrm>
            <a:off x="1111885" y="5002530"/>
            <a:ext cx="1768475" cy="335915"/>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政企版（</a:t>
            </a:r>
            <a:r>
              <a:rPr lang="en-US" altLang="zh-CN" sz="800" u="sng" dirty="0">
                <a:latin typeface="微软雅黑" panose="020B0503020204020204" charset="-122"/>
                <a:ea typeface="微软雅黑" panose="020B0503020204020204" charset="-122"/>
                <a:cs typeface="微软雅黑" panose="020B0503020204020204" charset="-122"/>
              </a:rPr>
              <a:t>8C16G80G</a:t>
            </a:r>
            <a:r>
              <a:rPr lang="zh-CN" altLang="en-US" sz="800" u="sng" dirty="0">
                <a:latin typeface="微软雅黑" panose="020B0503020204020204" charset="-122"/>
                <a:ea typeface="微软雅黑" panose="020B0503020204020204" charset="-122"/>
                <a:cs typeface="微软雅黑" panose="020B0503020204020204" charset="-122"/>
              </a:rPr>
              <a:t>系统盘）</a:t>
            </a:r>
          </a:p>
        </p:txBody>
      </p:sp>
      <p:grpSp>
        <p:nvGrpSpPr>
          <p:cNvPr id="123" name="组合 122"/>
          <p:cNvGrpSpPr/>
          <p:nvPr/>
        </p:nvGrpSpPr>
        <p:grpSpPr>
          <a:xfrm>
            <a:off x="3181985" y="4495800"/>
            <a:ext cx="1725930" cy="648335"/>
            <a:chOff x="4725" y="7080"/>
            <a:chExt cx="2718" cy="1021"/>
          </a:xfrm>
        </p:grpSpPr>
        <p:sp>
          <p:nvSpPr>
            <p:cNvPr id="33" name="圆角矩形 12"/>
            <p:cNvSpPr/>
            <p:nvPr>
              <p:custDataLst>
                <p:tags r:id="rId32"/>
              </p:custDataLst>
            </p:nvPr>
          </p:nvSpPr>
          <p:spPr>
            <a:xfrm>
              <a:off x="4811" y="7080"/>
              <a:ext cx="2546" cy="4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终端</a:t>
              </a:r>
            </a:p>
          </p:txBody>
        </p:sp>
        <p:sp>
          <p:nvSpPr>
            <p:cNvPr id="11" name="文本框 10"/>
            <p:cNvSpPr txBox="1"/>
            <p:nvPr>
              <p:custDataLst>
                <p:tags r:id="rId33"/>
              </p:custDataLst>
            </p:nvPr>
          </p:nvSpPr>
          <p:spPr>
            <a:xfrm>
              <a:off x="4725" y="7572"/>
              <a:ext cx="2718" cy="529"/>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自研云笔电</a:t>
              </a:r>
            </a:p>
          </p:txBody>
        </p:sp>
      </p:grpSp>
      <p:sp>
        <p:nvSpPr>
          <p:cNvPr id="19" name="对角圆角矩形 16"/>
          <p:cNvSpPr/>
          <p:nvPr>
            <p:custDataLst>
              <p:tags r:id="rId20"/>
            </p:custDataLst>
          </p:nvPr>
        </p:nvSpPr>
        <p:spPr>
          <a:xfrm>
            <a:off x="679450" y="3253105"/>
            <a:ext cx="419100" cy="102616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应用外设</a:t>
            </a:r>
          </a:p>
        </p:txBody>
      </p:sp>
      <p:sp>
        <p:nvSpPr>
          <p:cNvPr id="26" name="圆角矩形 12"/>
          <p:cNvSpPr/>
          <p:nvPr>
            <p:custDataLst>
              <p:tags r:id="rId21"/>
            </p:custDataLst>
          </p:nvPr>
        </p:nvSpPr>
        <p:spPr>
          <a:xfrm>
            <a:off x="1188720" y="3439795"/>
            <a:ext cx="1616710"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应用</a:t>
            </a:r>
          </a:p>
        </p:txBody>
      </p:sp>
      <p:sp>
        <p:nvSpPr>
          <p:cNvPr id="27" name="文本框 26"/>
          <p:cNvSpPr txBox="1"/>
          <p:nvPr>
            <p:custDataLst>
              <p:tags r:id="rId22"/>
            </p:custDataLst>
          </p:nvPr>
        </p:nvSpPr>
        <p:spPr>
          <a:xfrm>
            <a:off x="1257300" y="3766185"/>
            <a:ext cx="1494790" cy="476250"/>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各类教学软件，如希沃</a:t>
            </a:r>
          </a:p>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（生态提供）</a:t>
            </a:r>
          </a:p>
        </p:txBody>
      </p:sp>
      <p:sp>
        <p:nvSpPr>
          <p:cNvPr id="28" name="圆角矩形 12"/>
          <p:cNvSpPr/>
          <p:nvPr>
            <p:custDataLst>
              <p:tags r:id="rId23"/>
            </p:custDataLst>
          </p:nvPr>
        </p:nvSpPr>
        <p:spPr>
          <a:xfrm>
            <a:off x="3196590" y="3439795"/>
            <a:ext cx="1616710"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外设</a:t>
            </a:r>
          </a:p>
        </p:txBody>
      </p:sp>
      <p:sp>
        <p:nvSpPr>
          <p:cNvPr id="30" name="文本框 29"/>
          <p:cNvSpPr txBox="1"/>
          <p:nvPr>
            <p:custDataLst>
              <p:tags r:id="rId24"/>
            </p:custDataLst>
          </p:nvPr>
        </p:nvSpPr>
        <p:spPr>
          <a:xfrm>
            <a:off x="3101340" y="3766185"/>
            <a:ext cx="1794510" cy="476250"/>
          </a:xfrm>
          <a:prstGeom prst="rect">
            <a:avLst/>
          </a:prstGeom>
          <a:noFill/>
        </p:spPr>
        <p:txBody>
          <a:bodyPr wrap="square" rtlCol="0" anchor="t">
            <a:noAutofit/>
          </a:bodyPr>
          <a:lstStyle/>
          <a:p>
            <a:pPr indent="0" algn="ctr" latinLnBrk="0">
              <a:lnSpc>
                <a:spcPct val="150000"/>
              </a:lnSpc>
              <a:buNone/>
            </a:pPr>
            <a:r>
              <a:rPr lang="en-US" altLang="zh-CN" sz="800" u="sng" dirty="0">
                <a:latin typeface="微软雅黑" panose="020B0503020204020204" charset="-122"/>
                <a:ea typeface="微软雅黑" panose="020B0503020204020204" charset="-122"/>
                <a:cs typeface="微软雅黑" panose="020B0503020204020204" charset="-122"/>
              </a:rPr>
              <a:t>U</a:t>
            </a:r>
            <a:r>
              <a:rPr lang="zh-CN" altLang="en-US" sz="800" u="sng" dirty="0">
                <a:latin typeface="微软雅黑" panose="020B0503020204020204" charset="-122"/>
                <a:ea typeface="微软雅黑" panose="020B0503020204020204" charset="-122"/>
                <a:cs typeface="微软雅黑" panose="020B0503020204020204" charset="-122"/>
              </a:rPr>
              <a:t>盘、耳机、投影仪、等</a:t>
            </a:r>
          </a:p>
        </p:txBody>
      </p:sp>
      <p:pic>
        <p:nvPicPr>
          <p:cNvPr id="55" name="图片 54" descr="加"/>
          <p:cNvPicPr>
            <a:picLocks noChangeAspect="1"/>
          </p:cNvPicPr>
          <p:nvPr>
            <p:custDataLst>
              <p:tags r:id="rId25"/>
            </p:custDataLst>
          </p:nvPr>
        </p:nvPicPr>
        <p:blipFill>
          <a:blip r:embed="rId35"/>
          <a:stretch>
            <a:fillRect/>
          </a:stretch>
        </p:blipFill>
        <p:spPr>
          <a:xfrm>
            <a:off x="2837815" y="3465195"/>
            <a:ext cx="280670" cy="264795"/>
          </a:xfrm>
          <a:prstGeom prst="rect">
            <a:avLst/>
          </a:prstGeom>
        </p:spPr>
      </p:pic>
      <p:sp>
        <p:nvSpPr>
          <p:cNvPr id="103" name="对角圆角矩形 16"/>
          <p:cNvSpPr/>
          <p:nvPr>
            <p:custDataLst>
              <p:tags r:id="rId26"/>
            </p:custDataLst>
          </p:nvPr>
        </p:nvSpPr>
        <p:spPr>
          <a:xfrm>
            <a:off x="679450" y="4389755"/>
            <a:ext cx="419100" cy="102616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实例终端</a:t>
            </a:r>
          </a:p>
        </p:txBody>
      </p:sp>
      <p:sp>
        <p:nvSpPr>
          <p:cNvPr id="141" name="圆角矩形 12"/>
          <p:cNvSpPr/>
          <p:nvPr>
            <p:custDataLst>
              <p:tags r:id="rId27"/>
            </p:custDataLst>
          </p:nvPr>
        </p:nvSpPr>
        <p:spPr>
          <a:xfrm>
            <a:off x="5806440" y="1800225"/>
            <a:ext cx="5461635" cy="4824730"/>
          </a:xfrm>
          <a:prstGeom prst="roundRect">
            <a:avLst>
              <a:gd name="adj" fmla="val 4885"/>
            </a:avLst>
          </a:prstGeom>
          <a:gradFill>
            <a:gsLst>
              <a:gs pos="0">
                <a:srgbClr val="FFFFFF"/>
              </a:gs>
              <a:gs pos="100000">
                <a:srgbClr val="FFFFFF">
                  <a:alpha val="58999"/>
                </a:srgbClr>
              </a:gs>
            </a:gsLst>
          </a:gradFill>
          <a:ln w="12700">
            <a:solidFill>
              <a:srgbClr val="0574F5">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sz="1050" dirty="0"/>
          </a:p>
        </p:txBody>
      </p:sp>
      <p:sp>
        <p:nvSpPr>
          <p:cNvPr id="178" name="形状"/>
          <p:cNvSpPr/>
          <p:nvPr>
            <p:custDataLst>
              <p:tags r:id="rId28"/>
            </p:custDataLst>
          </p:nvPr>
        </p:nvSpPr>
        <p:spPr>
          <a:xfrm>
            <a:off x="5806440" y="1810385"/>
            <a:ext cx="2236470" cy="40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ctr">
              <a:buClrTx/>
              <a:buSzTx/>
              <a:buFontTx/>
              <a:defRPr>
                <a:solidFill>
                  <a:srgbClr val="FFFFFF"/>
                </a:solidFill>
              </a:defRPr>
            </a:pPr>
            <a:r>
              <a:rPr lang="zh-CN" sz="1600" b="1" spc="100">
                <a:uFillTx/>
                <a:latin typeface="微软雅黑" panose="020B0503020204020204" charset="-122"/>
                <a:ea typeface="微软雅黑" panose="020B0503020204020204" charset="-122"/>
                <a:cs typeface="微软雅黑" panose="020B0503020204020204" charset="-122"/>
                <a:sym typeface="+mn-ea"/>
              </a:rPr>
              <a:t>自研云笔电方案</a:t>
            </a:r>
          </a:p>
        </p:txBody>
      </p:sp>
      <p:grpSp>
        <p:nvGrpSpPr>
          <p:cNvPr id="37" name="组合 36"/>
          <p:cNvGrpSpPr/>
          <p:nvPr/>
        </p:nvGrpSpPr>
        <p:grpSpPr>
          <a:xfrm>
            <a:off x="6278245" y="2549525"/>
            <a:ext cx="4883150" cy="3469005"/>
            <a:chOff x="9854" y="4129"/>
            <a:chExt cx="7690" cy="5463"/>
          </a:xfrm>
        </p:grpSpPr>
        <p:cxnSp>
          <p:nvCxnSpPr>
            <p:cNvPr id="83" name="肘形连接符 82"/>
            <p:cNvCxnSpPr/>
            <p:nvPr/>
          </p:nvCxnSpPr>
          <p:spPr>
            <a:xfrm rot="16200000">
              <a:off x="11986" y="6892"/>
              <a:ext cx="1549" cy="731"/>
            </a:xfrm>
            <a:prstGeom prst="bentConnector3">
              <a:avLst>
                <a:gd name="adj1" fmla="val 258"/>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sp>
          <p:nvSpPr>
            <p:cNvPr id="73" name="Freeform 7"/>
            <p:cNvSpPr/>
            <p:nvPr/>
          </p:nvSpPr>
          <p:spPr bwMode="auto">
            <a:xfrm>
              <a:off x="11951" y="5502"/>
              <a:ext cx="3153" cy="982"/>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74" name="文本框 73"/>
            <p:cNvSpPr txBox="1"/>
            <p:nvPr>
              <p:custDataLst>
                <p:tags r:id="rId29"/>
              </p:custDataLst>
            </p:nvPr>
          </p:nvSpPr>
          <p:spPr>
            <a:xfrm>
              <a:off x="12256" y="5792"/>
              <a:ext cx="2679" cy="434"/>
            </a:xfrm>
            <a:prstGeom prst="rect">
              <a:avLst/>
            </a:prstGeom>
            <a:noFill/>
          </p:spPr>
          <p:txBody>
            <a:bodyPr wrap="square" rtlCol="0">
              <a:spAutoFit/>
            </a:bodyPr>
            <a:lstStyle/>
            <a:p>
              <a:pPr algn="ctr"/>
              <a:r>
                <a:rPr lang="zh-CN" altLang="en-US" sz="1200" b="1" dirty="0">
                  <a:solidFill>
                    <a:schemeClr val="tx1"/>
                  </a:solidFill>
                  <a:latin typeface="微软雅黑" panose="020B0503020204020204" charset="-122"/>
                  <a:ea typeface="微软雅黑" panose="020B0503020204020204" charset="-122"/>
                </a:rPr>
                <a:t>公有云算力底座</a:t>
              </a:r>
            </a:p>
          </p:txBody>
        </p:sp>
        <p:grpSp>
          <p:nvGrpSpPr>
            <p:cNvPr id="36" name="组合 35"/>
            <p:cNvGrpSpPr/>
            <p:nvPr/>
          </p:nvGrpSpPr>
          <p:grpSpPr>
            <a:xfrm>
              <a:off x="11076" y="4129"/>
              <a:ext cx="4828" cy="1290"/>
              <a:chOff x="11076" y="4388"/>
              <a:chExt cx="4828" cy="1290"/>
            </a:xfrm>
          </p:grpSpPr>
          <p:pic>
            <p:nvPicPr>
              <p:cNvPr id="75" name="Picture 2" descr="https://gimg2.baidu.com/image_search/src=http%3A%2F%2Fgss0.baidu.com%2F-fo3dSag_xI4khGko9WTAnF6hhy%2Fzhidao%2Fpic%2Fitem%2Feac4b74543a98226b98696e28b82b9014b90ebb4.jpg&amp;refer=http%3A%2F%2Fgss0.baidu.com&amp;app=2002&amp;size=f9999,10000&amp;q=a80&amp;n=0&amp;g=0n&amp;fmt=jpeg?sec=1613379382&amp;t=c100f619cd2ca924d55e32a5bd3ba08d"/>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t="10198"/>
              <a:stretch>
                <a:fillRect/>
              </a:stretch>
            </p:blipFill>
            <p:spPr bwMode="auto">
              <a:xfrm>
                <a:off x="12900" y="4388"/>
                <a:ext cx="1261" cy="900"/>
              </a:xfrm>
              <a:prstGeom prst="rect">
                <a:avLst/>
              </a:prstGeom>
              <a:noFill/>
              <a:extLst>
                <a:ext uri="{909E8E84-426E-40DD-AFC4-6F175D3DCCD1}">
                  <a14:hiddenFill xmlns:a14="http://schemas.microsoft.com/office/drawing/2010/main">
                    <a:solidFill>
                      <a:srgbClr val="FFFFFF"/>
                    </a:solidFill>
                  </a14:hiddenFill>
                </a:ext>
              </a:extLst>
            </p:spPr>
          </p:pic>
          <p:pic>
            <p:nvPicPr>
              <p:cNvPr id="124" name="图片 123"/>
              <p:cNvPicPr>
                <a:picLocks noChangeAspect="1"/>
              </p:cNvPicPr>
              <p:nvPr/>
            </p:nvPicPr>
            <p:blipFill>
              <a:blip r:embed="rId37"/>
              <a:stretch>
                <a:fillRect/>
              </a:stretch>
            </p:blipFill>
            <p:spPr>
              <a:xfrm>
                <a:off x="14556" y="4391"/>
                <a:ext cx="1349" cy="901"/>
              </a:xfrm>
              <a:prstGeom prst="rect">
                <a:avLst/>
              </a:prstGeom>
            </p:spPr>
          </p:pic>
          <p:sp>
            <p:nvSpPr>
              <p:cNvPr id="77" name="文本框 76"/>
              <p:cNvSpPr txBox="1"/>
              <p:nvPr/>
            </p:nvSpPr>
            <p:spPr>
              <a:xfrm>
                <a:off x="11179" y="5290"/>
                <a:ext cx="1363" cy="386"/>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教学桌面</a:t>
                </a:r>
              </a:p>
            </p:txBody>
          </p:sp>
          <p:sp>
            <p:nvSpPr>
              <p:cNvPr id="78" name="文本框 77"/>
              <p:cNvSpPr txBox="1"/>
              <p:nvPr/>
            </p:nvSpPr>
            <p:spPr>
              <a:xfrm>
                <a:off x="12746" y="5292"/>
                <a:ext cx="1569" cy="386"/>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教学管理软件</a:t>
                </a:r>
              </a:p>
            </p:txBody>
          </p:sp>
          <p:sp>
            <p:nvSpPr>
              <p:cNvPr id="79" name="文本框 78"/>
              <p:cNvSpPr txBox="1"/>
              <p:nvPr/>
            </p:nvSpPr>
            <p:spPr>
              <a:xfrm>
                <a:off x="14542" y="5290"/>
                <a:ext cx="1363" cy="386"/>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教学平台</a:t>
                </a:r>
              </a:p>
            </p:txBody>
          </p:sp>
          <p:pic>
            <p:nvPicPr>
              <p:cNvPr id="12" name="图片 11" descr="5F41F74F4C4F96CAF52E497040935073"/>
              <p:cNvPicPr>
                <a:picLocks noChangeAspect="1"/>
              </p:cNvPicPr>
              <p:nvPr/>
            </p:nvPicPr>
            <p:blipFill>
              <a:blip r:embed="rId38"/>
              <a:stretch>
                <a:fillRect/>
              </a:stretch>
            </p:blipFill>
            <p:spPr>
              <a:xfrm>
                <a:off x="11076" y="4388"/>
                <a:ext cx="1569" cy="899"/>
              </a:xfrm>
              <a:prstGeom prst="rect">
                <a:avLst/>
              </a:prstGeom>
            </p:spPr>
          </p:pic>
        </p:grpSp>
        <p:cxnSp>
          <p:nvCxnSpPr>
            <p:cNvPr id="23" name="肘形连接符 22"/>
            <p:cNvCxnSpPr/>
            <p:nvPr/>
          </p:nvCxnSpPr>
          <p:spPr>
            <a:xfrm rot="10800000">
              <a:off x="13919" y="6470"/>
              <a:ext cx="410" cy="1658"/>
            </a:xfrm>
            <a:prstGeom prst="bentConnector2">
              <a:avLst/>
            </a:prstGeom>
            <a:ln w="31750" cap="rnd">
              <a:solidFill>
                <a:schemeClr val="accent1"/>
              </a:solidFill>
              <a:prstDash val="sysDot"/>
              <a:round/>
            </a:ln>
          </p:spPr>
          <p:style>
            <a:lnRef idx="0">
              <a:srgbClr val="FFFFFF"/>
            </a:lnRef>
            <a:fillRef idx="0">
              <a:srgbClr val="FFFFFF"/>
            </a:fillRef>
            <a:effectRef idx="0">
              <a:srgbClr val="FFFFFF"/>
            </a:effectRef>
            <a:fontRef idx="minor">
              <a:schemeClr val="tx1"/>
            </a:fontRef>
          </p:style>
        </p:cxnSp>
        <p:grpSp>
          <p:nvGrpSpPr>
            <p:cNvPr id="35" name="组合 34"/>
            <p:cNvGrpSpPr/>
            <p:nvPr/>
          </p:nvGrpSpPr>
          <p:grpSpPr>
            <a:xfrm>
              <a:off x="9854" y="6924"/>
              <a:ext cx="7690" cy="2669"/>
              <a:chOff x="9693" y="6228"/>
              <a:chExt cx="7690" cy="2669"/>
            </a:xfrm>
          </p:grpSpPr>
          <p:grpSp>
            <p:nvGrpSpPr>
              <p:cNvPr id="85" name="组合 84"/>
              <p:cNvGrpSpPr/>
              <p:nvPr/>
            </p:nvGrpSpPr>
            <p:grpSpPr>
              <a:xfrm>
                <a:off x="9693" y="6588"/>
                <a:ext cx="3478" cy="1922"/>
                <a:chOff x="9656" y="6792"/>
                <a:chExt cx="3478" cy="1922"/>
              </a:xfrm>
            </p:grpSpPr>
            <p:pic>
              <p:nvPicPr>
                <p:cNvPr id="98" name="图片 97"/>
                <p:cNvPicPr>
                  <a:picLocks noChangeAspect="1"/>
                </p:cNvPicPr>
                <p:nvPr>
                  <p:custDataLst>
                    <p:tags r:id="rId31"/>
                  </p:custDataLst>
                </p:nvPr>
              </p:nvPicPr>
              <p:blipFill>
                <a:blip r:embed="rId39"/>
                <a:stretch>
                  <a:fillRect/>
                </a:stretch>
              </p:blipFill>
              <p:spPr>
                <a:xfrm>
                  <a:off x="9656" y="8028"/>
                  <a:ext cx="3478" cy="686"/>
                </a:xfrm>
                <a:prstGeom prst="rect">
                  <a:avLst/>
                </a:prstGeom>
              </p:spPr>
            </p:pic>
            <p:pic>
              <p:nvPicPr>
                <p:cNvPr id="81" name="图片 80" descr="cloudbook air"/>
                <p:cNvPicPr>
                  <a:picLocks noChangeAspect="1"/>
                </p:cNvPicPr>
                <p:nvPr/>
              </p:nvPicPr>
              <p:blipFill>
                <a:blip r:embed="rId40"/>
                <a:stretch>
                  <a:fillRect/>
                </a:stretch>
              </p:blipFill>
              <p:spPr>
                <a:xfrm>
                  <a:off x="10050" y="6792"/>
                  <a:ext cx="2616" cy="1737"/>
                </a:xfrm>
                <a:prstGeom prst="rect">
                  <a:avLst/>
                </a:prstGeom>
              </p:spPr>
            </p:pic>
          </p:grpSp>
          <p:sp>
            <p:nvSpPr>
              <p:cNvPr id="84" name="文本框 83"/>
              <p:cNvSpPr txBox="1"/>
              <p:nvPr/>
            </p:nvSpPr>
            <p:spPr>
              <a:xfrm>
                <a:off x="12517" y="6228"/>
                <a:ext cx="1640" cy="386"/>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互联网</a:t>
                </a:r>
                <a:r>
                  <a:rPr lang="en-US" altLang="zh-CN" sz="1000" b="1">
                    <a:latin typeface="微软雅黑" panose="020B0503020204020204" charset="-122"/>
                    <a:ea typeface="微软雅黑" panose="020B0503020204020204" charset="-122"/>
                    <a:cs typeface="微软雅黑" panose="020B0503020204020204" charset="-122"/>
                    <a:sym typeface="+mn-ea"/>
                  </a:rPr>
                  <a:t>/</a:t>
                </a:r>
                <a:r>
                  <a:rPr lang="zh-CN" altLang="en-US" sz="1000" b="1">
                    <a:latin typeface="微软雅黑" panose="020B0503020204020204" charset="-122"/>
                    <a:ea typeface="微软雅黑" panose="020B0503020204020204" charset="-122"/>
                    <a:cs typeface="微软雅黑" panose="020B0503020204020204" charset="-122"/>
                    <a:sym typeface="+mn-ea"/>
                  </a:rPr>
                  <a:t>专线</a:t>
                </a:r>
              </a:p>
            </p:txBody>
          </p:sp>
          <p:pic>
            <p:nvPicPr>
              <p:cNvPr id="25" name="图片 24"/>
              <p:cNvPicPr>
                <a:picLocks noChangeAspect="1"/>
              </p:cNvPicPr>
              <p:nvPr>
                <p:custDataLst>
                  <p:tags r:id="rId30"/>
                </p:custDataLst>
              </p:nvPr>
            </p:nvPicPr>
            <p:blipFill>
              <a:blip r:embed="rId39"/>
              <a:stretch>
                <a:fillRect/>
              </a:stretch>
            </p:blipFill>
            <p:spPr>
              <a:xfrm>
                <a:off x="13905" y="7824"/>
                <a:ext cx="3478" cy="686"/>
              </a:xfrm>
              <a:prstGeom prst="rect">
                <a:avLst/>
              </a:prstGeom>
            </p:spPr>
          </p:pic>
          <p:sp>
            <p:nvSpPr>
              <p:cNvPr id="29" name="文本框 28"/>
              <p:cNvSpPr txBox="1"/>
              <p:nvPr/>
            </p:nvSpPr>
            <p:spPr>
              <a:xfrm>
                <a:off x="10575" y="8510"/>
                <a:ext cx="1640" cy="386"/>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自研云笔电</a:t>
                </a:r>
              </a:p>
            </p:txBody>
          </p:sp>
          <p:grpSp>
            <p:nvGrpSpPr>
              <p:cNvPr id="34" name="组合 33"/>
              <p:cNvGrpSpPr/>
              <p:nvPr/>
            </p:nvGrpSpPr>
            <p:grpSpPr>
              <a:xfrm>
                <a:off x="14161" y="6614"/>
                <a:ext cx="2989" cy="2282"/>
                <a:chOff x="14168" y="7005"/>
                <a:chExt cx="3645" cy="2909"/>
              </a:xfrm>
            </p:grpSpPr>
            <p:pic>
              <p:nvPicPr>
                <p:cNvPr id="22" name="图片 21" descr="一体机"/>
                <p:cNvPicPr>
                  <a:picLocks noChangeAspect="1"/>
                </p:cNvPicPr>
                <p:nvPr/>
              </p:nvPicPr>
              <p:blipFill>
                <a:blip r:embed="rId41"/>
                <a:stretch>
                  <a:fillRect/>
                </a:stretch>
              </p:blipFill>
              <p:spPr>
                <a:xfrm>
                  <a:off x="14168" y="7005"/>
                  <a:ext cx="3645" cy="2121"/>
                </a:xfrm>
                <a:prstGeom prst="rect">
                  <a:avLst/>
                </a:prstGeom>
              </p:spPr>
            </p:pic>
            <p:sp>
              <p:nvSpPr>
                <p:cNvPr id="31" name="文本框 30"/>
                <p:cNvSpPr txBox="1"/>
                <p:nvPr/>
              </p:nvSpPr>
              <p:spPr>
                <a:xfrm>
                  <a:off x="15255" y="9422"/>
                  <a:ext cx="1640" cy="492"/>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自研一体机</a:t>
                  </a:r>
                </a:p>
              </p:txBody>
            </p:sp>
          </p:grpSp>
        </p:grpSp>
      </p:grpSp>
      <p:sp>
        <p:nvSpPr>
          <p:cNvPr id="38" name="文本框 37"/>
          <p:cNvSpPr txBox="1"/>
          <p:nvPr/>
        </p:nvSpPr>
        <p:spPr>
          <a:xfrm>
            <a:off x="6633845" y="6018530"/>
            <a:ext cx="1497330"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轻薄便捷</a:t>
            </a:r>
            <a:r>
              <a:rPr lang="en-US" altLang="zh-CN" sz="1000" b="1">
                <a:latin typeface="微软雅黑" panose="020B0503020204020204" charset="-122"/>
                <a:ea typeface="微软雅黑" panose="020B0503020204020204" charset="-122"/>
                <a:cs typeface="微软雅黑" panose="020B0503020204020204" charset="-122"/>
                <a:sym typeface="+mn-ea"/>
              </a:rPr>
              <a:t> </a:t>
            </a:r>
            <a:r>
              <a:rPr lang="zh-CN" altLang="en-US" sz="1000" b="1">
                <a:latin typeface="微软雅黑" panose="020B0503020204020204" charset="-122"/>
                <a:ea typeface="微软雅黑" panose="020B0503020204020204" charset="-122"/>
                <a:cs typeface="微软雅黑" panose="020B0503020204020204" charset="-122"/>
                <a:sym typeface="+mn-ea"/>
              </a:rPr>
              <a:t>价低能优</a:t>
            </a:r>
          </a:p>
        </p:txBody>
      </p:sp>
      <p:sp>
        <p:nvSpPr>
          <p:cNvPr id="39" name="文本框 38"/>
          <p:cNvSpPr txBox="1"/>
          <p:nvPr/>
        </p:nvSpPr>
        <p:spPr>
          <a:xfrm>
            <a:off x="9359900" y="6019165"/>
            <a:ext cx="1497330" cy="245110"/>
          </a:xfrm>
          <a:prstGeom prst="rect">
            <a:avLst/>
          </a:prstGeom>
          <a:noFill/>
        </p:spPr>
        <p:txBody>
          <a:bodyPr wrap="square" rtlCol="0" anchor="t">
            <a:spAutoFit/>
          </a:bodyPr>
          <a:lstStyle/>
          <a:p>
            <a:pPr algn="ctr"/>
            <a:r>
              <a:rPr lang="zh-CN" altLang="en-US" sz="1000" b="1">
                <a:latin typeface="微软雅黑" panose="020B0503020204020204" charset="-122"/>
                <a:ea typeface="微软雅黑" panose="020B0503020204020204" charset="-122"/>
                <a:cs typeface="微软雅黑" panose="020B0503020204020204" charset="-122"/>
                <a:sym typeface="+mn-ea"/>
              </a:rPr>
              <a:t>一机多用</a:t>
            </a:r>
            <a:r>
              <a:rPr lang="en-US" altLang="zh-CN" sz="1000" b="1">
                <a:latin typeface="微软雅黑" panose="020B0503020204020204" charset="-122"/>
                <a:ea typeface="微软雅黑" panose="020B0503020204020204" charset="-122"/>
                <a:cs typeface="微软雅黑" panose="020B0503020204020204" charset="-122"/>
                <a:sym typeface="+mn-ea"/>
              </a:rPr>
              <a:t> </a:t>
            </a:r>
            <a:r>
              <a:rPr lang="zh-CN" altLang="en-US" sz="1000" b="1">
                <a:latin typeface="微软雅黑" panose="020B0503020204020204" charset="-122"/>
                <a:ea typeface="微软雅黑" panose="020B0503020204020204" charset="-122"/>
                <a:cs typeface="微软雅黑" panose="020B0503020204020204" charset="-122"/>
                <a:sym typeface="+mn-ea"/>
              </a:rPr>
              <a:t>一致体验</a:t>
            </a:r>
            <a:r>
              <a:rPr lang="en-US" altLang="zh-CN" sz="1000" b="1">
                <a:latin typeface="微软雅黑" panose="020B0503020204020204" charset="-122"/>
                <a:ea typeface="微软雅黑" panose="020B0503020204020204" charset="-122"/>
                <a:cs typeface="微软雅黑" panose="020B0503020204020204" charset="-122"/>
                <a:sym typeface="+mn-ea"/>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731187" y="130132"/>
            <a:ext cx="4694918" cy="508000"/>
          </a:xfrm>
        </p:spPr>
        <p:txBody>
          <a:bodyPr/>
          <a:lstStyle/>
          <a:p>
            <a:r>
              <a:rPr dirty="0">
                <a:solidFill>
                  <a:srgbClr val="0070C0"/>
                </a:solidFill>
                <a:sym typeface="+mn-ea"/>
              </a:rPr>
              <a:t>目录</a:t>
            </a:r>
            <a:endParaRPr lang="zh-CN" altLang="en-US"/>
          </a:p>
        </p:txBody>
      </p:sp>
      <p:grpSp>
        <p:nvGrpSpPr>
          <p:cNvPr id="12" name="组合 11"/>
          <p:cNvGrpSpPr/>
          <p:nvPr/>
        </p:nvGrpSpPr>
        <p:grpSpPr>
          <a:xfrm>
            <a:off x="2592705" y="2444115"/>
            <a:ext cx="7082790" cy="1889760"/>
            <a:chOff x="4083" y="3724"/>
            <a:chExt cx="11154" cy="2976"/>
          </a:xfrm>
        </p:grpSpPr>
        <p:grpSp>
          <p:nvGrpSpPr>
            <p:cNvPr id="10" name="组合 9"/>
            <p:cNvGrpSpPr/>
            <p:nvPr/>
          </p:nvGrpSpPr>
          <p:grpSpPr>
            <a:xfrm>
              <a:off x="4083" y="3724"/>
              <a:ext cx="11155" cy="613"/>
              <a:chOff x="3761" y="2990"/>
              <a:chExt cx="11155" cy="613"/>
            </a:xfrm>
          </p:grpSpPr>
          <p:sp>
            <p:nvSpPr>
              <p:cNvPr id="2" name="文本占位符 1"/>
              <p:cNvSpPr txBox="1"/>
              <p:nvPr/>
            </p:nvSpPr>
            <p:spPr bwMode="auto">
              <a:xfrm>
                <a:off x="5444" y="2993"/>
                <a:ext cx="9473" cy="610"/>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 lastClr="FFFFFF"/>
                    </a:solidFill>
                    <a:effectLst/>
                    <a:uLnTx/>
                    <a:uFillTx/>
                    <a:sym typeface="微软雅黑" panose="020B0503020204020204" charset="-122"/>
                  </a:rPr>
                  <a:t>需求背景</a:t>
                </a:r>
              </a:p>
            </p:txBody>
          </p:sp>
          <p:sp>
            <p:nvSpPr>
              <p:cNvPr id="4" name="文本占位符 2"/>
              <p:cNvSpPr txBox="1"/>
              <p:nvPr/>
            </p:nvSpPr>
            <p:spPr bwMode="auto">
              <a:xfrm>
                <a:off x="3761" y="2990"/>
                <a:ext cx="1399" cy="611"/>
              </a:xfrm>
              <a:prstGeom prst="rect">
                <a:avLst/>
              </a:prstGeom>
              <a:solidFill>
                <a:srgbClr val="008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1800" b="1">
                    <a:latin typeface="微软雅黑" panose="020B0503020204020204" charset="-122"/>
                    <a:ea typeface="微软雅黑" panose="020B0503020204020204" charset="-122"/>
                    <a:sym typeface="微软雅黑" panose="020B0503020204020204" charset="-122"/>
                  </a:rPr>
                  <a:t>01</a:t>
                </a:r>
              </a:p>
            </p:txBody>
          </p:sp>
        </p:grpSp>
        <p:grpSp>
          <p:nvGrpSpPr>
            <p:cNvPr id="9" name="组合 8"/>
            <p:cNvGrpSpPr/>
            <p:nvPr/>
          </p:nvGrpSpPr>
          <p:grpSpPr>
            <a:xfrm>
              <a:off x="4083" y="4910"/>
              <a:ext cx="11155" cy="609"/>
              <a:chOff x="3761" y="4229"/>
              <a:chExt cx="11155" cy="609"/>
            </a:xfrm>
          </p:grpSpPr>
          <p:sp>
            <p:nvSpPr>
              <p:cNvPr id="5" name="文本占位符 3"/>
              <p:cNvSpPr txBox="1"/>
              <p:nvPr/>
            </p:nvSpPr>
            <p:spPr bwMode="auto">
              <a:xfrm>
                <a:off x="5444" y="4230"/>
                <a:ext cx="9473" cy="60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lang="zh-CN" altLang="en-US" sz="1800" b="1" noProof="0" dirty="0">
                    <a:ln>
                      <a:noFill/>
                    </a:ln>
                    <a:solidFill>
                      <a:sysClr val="windowText" lastClr="000000"/>
                    </a:solidFill>
                    <a:effectLst/>
                    <a:uLnTx/>
                    <a:uFillTx/>
                    <a:sym typeface="微软雅黑" panose="020B0503020204020204" charset="-122"/>
                  </a:rPr>
                  <a:t>解决方案</a:t>
                </a:r>
              </a:p>
            </p:txBody>
          </p:sp>
          <p:sp>
            <p:nvSpPr>
              <p:cNvPr id="6" name="文本占位符 4"/>
              <p:cNvSpPr txBox="1"/>
              <p:nvPr/>
            </p:nvSpPr>
            <p:spPr bwMode="auto">
              <a:xfrm>
                <a:off x="3761" y="4229"/>
                <a:ext cx="1399" cy="60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cs"/>
                    <a:sym typeface="微软雅黑" panose="020B0503020204020204" charset="-122"/>
                  </a:rPr>
                  <a:t>02</a:t>
                </a:r>
              </a:p>
            </p:txBody>
          </p:sp>
        </p:grpSp>
        <p:grpSp>
          <p:nvGrpSpPr>
            <p:cNvPr id="8" name="组合 7"/>
            <p:cNvGrpSpPr/>
            <p:nvPr/>
          </p:nvGrpSpPr>
          <p:grpSpPr>
            <a:xfrm>
              <a:off x="4083" y="6092"/>
              <a:ext cx="11155" cy="609"/>
              <a:chOff x="3755" y="5400"/>
              <a:chExt cx="11155" cy="609"/>
            </a:xfrm>
          </p:grpSpPr>
          <p:sp>
            <p:nvSpPr>
              <p:cNvPr id="3" name="文本占位符 3"/>
              <p:cNvSpPr txBox="1"/>
              <p:nvPr/>
            </p:nvSpPr>
            <p:spPr bwMode="auto">
              <a:xfrm>
                <a:off x="5438" y="5401"/>
                <a:ext cx="9473" cy="60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lang="zh-CN" altLang="en-US" sz="1800" b="1" noProof="0" dirty="0">
                    <a:ln>
                      <a:noFill/>
                    </a:ln>
                    <a:solidFill>
                      <a:sysClr val="windowText" lastClr="000000"/>
                    </a:solidFill>
                    <a:effectLst/>
                    <a:uLnTx/>
                    <a:uFillTx/>
                    <a:sym typeface="微软雅黑" panose="020B0503020204020204" charset="-122"/>
                  </a:rPr>
                  <a:t>成功案例</a:t>
                </a:r>
              </a:p>
            </p:txBody>
          </p:sp>
          <p:sp>
            <p:nvSpPr>
              <p:cNvPr id="7" name="文本占位符 4"/>
              <p:cNvSpPr txBox="1"/>
              <p:nvPr/>
            </p:nvSpPr>
            <p:spPr bwMode="auto">
              <a:xfrm>
                <a:off x="3755" y="5400"/>
                <a:ext cx="1399" cy="60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cs"/>
                    <a:sym typeface="微软雅黑" panose="020B0503020204020204" charset="-122"/>
                  </a:rPr>
                  <a:t>03</a:t>
                </a:r>
              </a:p>
            </p:txBody>
          </p:sp>
        </p:grpSp>
      </p:grpSp>
    </p:spTree>
  </p:cSld>
  <p:clrMapOvr>
    <a:overrideClrMapping bg1="lt1" tx1="dk1" bg2="lt2" tx2="dk2" accent1="accent1" accent2="accent2" accent3="accent3" accent4="accent4" accent5="accent5" accent6="accent6" hlink="hlink" folHlink="folHlink"/>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52"/>
          <p:cNvSpPr txBox="1"/>
          <p:nvPr>
            <p:custDataLst>
              <p:tags r:id="rId1"/>
            </p:custDataLst>
          </p:nvPr>
        </p:nvSpPr>
        <p:spPr>
          <a:xfrm>
            <a:off x="173990" y="1016000"/>
            <a:ext cx="11824970" cy="109982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indent="-285750" algn="l" defTabSz="1524000">
              <a:lnSpc>
                <a:spcPct val="150000"/>
              </a:lnSpc>
              <a:spcBef>
                <a:spcPts val="0"/>
              </a:spcBef>
              <a:spcAft>
                <a:spcPts val="0"/>
              </a:spcAft>
              <a:buClrTx/>
              <a:buSzTx/>
              <a:buFont typeface="Wingdings" panose="05000000000000000000" charset="0"/>
              <a:buChar char="n"/>
              <a:defRPr/>
            </a:pPr>
            <a:r>
              <a:rPr lang="zh-CN" sz="1600" b="1" dirty="0">
                <a:latin typeface="微软雅黑" panose="020B0503020204020204" charset="-122"/>
                <a:ea typeface="微软雅黑" panose="020B0503020204020204" charset="-122"/>
                <a:cs typeface="微软雅黑" panose="020B0503020204020204" charset="-122"/>
                <a:sym typeface="+mn-ea"/>
              </a:rPr>
              <a:t>云电脑不仅能够显著提升教师的教学效率和教学质量，而且通过实现</a:t>
            </a:r>
            <a:r>
              <a:rPr lang="zh-CN" sz="1600" b="1" dirty="0">
                <a:solidFill>
                  <a:srgbClr val="0085D0"/>
                </a:solidFill>
                <a:latin typeface="微软雅黑" panose="020B0503020204020204" charset="-122"/>
                <a:ea typeface="微软雅黑" panose="020B0503020204020204" charset="-122"/>
                <a:cs typeface="微软雅黑" panose="020B0503020204020204" charset="-122"/>
                <a:sym typeface="+mn-ea"/>
              </a:rPr>
              <a:t>统一资源管理、确保数据安全与备份、以及提供低成本的更新与维护</a:t>
            </a:r>
            <a:r>
              <a:rPr lang="zh-CN" sz="1600" b="1" dirty="0">
                <a:latin typeface="微软雅黑" panose="020B0503020204020204" charset="-122"/>
                <a:ea typeface="微软雅黑" panose="020B0503020204020204" charset="-122"/>
                <a:cs typeface="微软雅黑" panose="020B0503020204020204" charset="-122"/>
                <a:sym typeface="+mn-ea"/>
              </a:rPr>
              <a:t>，为学校带来了诸多便利，是相较于传统PC更为优越的选择。</a:t>
            </a:r>
          </a:p>
        </p:txBody>
      </p:sp>
      <p:sp>
        <p:nvSpPr>
          <p:cNvPr id="15" name="文本占位符 14"/>
          <p:cNvSpPr>
            <a:spLocks noGrp="1"/>
          </p:cNvSpPr>
          <p:nvPr>
            <p:ph type="body" sz="quarter" idx="10"/>
            <p:custDataLst>
              <p:tags r:id="rId2"/>
            </p:custDataLst>
          </p:nvPr>
        </p:nvSpPr>
        <p:spPr>
          <a:xfrm>
            <a:off x="730885" y="153988"/>
            <a:ext cx="6482080" cy="460375"/>
          </a:xfrm>
        </p:spPr>
        <p:txBody>
          <a:bodyPr wrap="square"/>
          <a:lstStyle/>
          <a:p>
            <a:r>
              <a:rPr sz="2400"/>
              <a:t>方案价值</a:t>
            </a:r>
          </a:p>
        </p:txBody>
      </p:sp>
      <p:sp>
        <p:nvSpPr>
          <p:cNvPr id="14" name="矩形 23"/>
          <p:cNvSpPr/>
          <p:nvPr>
            <p:custDataLst>
              <p:tags r:id="rId3"/>
            </p:custDataLst>
          </p:nvPr>
        </p:nvSpPr>
        <p:spPr bwMode="auto">
          <a:xfrm>
            <a:off x="553085" y="3011170"/>
            <a:ext cx="3326130" cy="23063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16" name="矩形 23"/>
          <p:cNvSpPr/>
          <p:nvPr>
            <p:custDataLst>
              <p:tags r:id="rId4"/>
            </p:custDataLst>
          </p:nvPr>
        </p:nvSpPr>
        <p:spPr bwMode="auto">
          <a:xfrm>
            <a:off x="553720" y="2319655"/>
            <a:ext cx="3326130" cy="6140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统一资源管理与提高效率</a:t>
            </a:r>
          </a:p>
        </p:txBody>
      </p:sp>
      <p:sp>
        <p:nvSpPr>
          <p:cNvPr id="18" name="圆角矩形 207"/>
          <p:cNvSpPr/>
          <p:nvPr>
            <p:custDataLst>
              <p:tags r:id="rId5"/>
            </p:custDataLst>
          </p:nvPr>
        </p:nvSpPr>
        <p:spPr>
          <a:xfrm>
            <a:off x="706755" y="3207385"/>
            <a:ext cx="2937510"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indent="-171450" algn="l" fontAlgn="auto">
              <a:lnSpc>
                <a:spcPct val="150000"/>
              </a:lnSpc>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云电脑提供了一个</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统一的工作环境</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，使得教师可以在任何地方无缝地进行备课和教学，提高了教学效率。</a:t>
            </a:r>
          </a:p>
        </p:txBody>
      </p:sp>
      <p:sp>
        <p:nvSpPr>
          <p:cNvPr id="20" name="矩形 23"/>
          <p:cNvSpPr/>
          <p:nvPr>
            <p:custDataLst>
              <p:tags r:id="rId6"/>
            </p:custDataLst>
          </p:nvPr>
        </p:nvSpPr>
        <p:spPr bwMode="auto">
          <a:xfrm>
            <a:off x="4432935" y="2319655"/>
            <a:ext cx="3326130" cy="6140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数据安全与自动备份</a:t>
            </a:r>
          </a:p>
        </p:txBody>
      </p:sp>
      <p:sp>
        <p:nvSpPr>
          <p:cNvPr id="22" name="矩形 23"/>
          <p:cNvSpPr/>
          <p:nvPr>
            <p:custDataLst>
              <p:tags r:id="rId7"/>
            </p:custDataLst>
          </p:nvPr>
        </p:nvSpPr>
        <p:spPr bwMode="auto">
          <a:xfrm>
            <a:off x="4432935" y="3011170"/>
            <a:ext cx="3326130" cy="23063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23" name="圆角矩形 207"/>
          <p:cNvSpPr/>
          <p:nvPr>
            <p:custDataLst>
              <p:tags r:id="rId8"/>
            </p:custDataLst>
          </p:nvPr>
        </p:nvSpPr>
        <p:spPr>
          <a:xfrm>
            <a:off x="4627245" y="3207385"/>
            <a:ext cx="2938145"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云电脑支持数据的</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远程访问和恢复</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，即使本地设备出现故障，教师也能轻松恢复数据，确保教学资料的安全</a:t>
            </a:r>
          </a:p>
          <a:p>
            <a:pPr marL="171450" lvl="0" indent="-171450" algn="l">
              <a:lnSpc>
                <a:spcPct val="150000"/>
              </a:lnSpc>
              <a:buClrTx/>
              <a:buSzTx/>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另外教师不再需要导出拷贝教学资料，从根本上</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降低了数据丢失</a:t>
            </a: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的风险。</a:t>
            </a:r>
          </a:p>
        </p:txBody>
      </p:sp>
      <p:pic>
        <p:nvPicPr>
          <p:cNvPr id="25" name="图片 24" descr="交付"/>
          <p:cNvPicPr>
            <a:picLocks noChangeAspect="1"/>
          </p:cNvPicPr>
          <p:nvPr>
            <p:custDataLst>
              <p:tags r:id="rId9"/>
            </p:custDataLst>
          </p:nvPr>
        </p:nvPicPr>
        <p:blipFill>
          <a:blip r:embed="rId15"/>
          <a:stretch>
            <a:fillRect/>
          </a:stretch>
        </p:blipFill>
        <p:spPr>
          <a:xfrm>
            <a:off x="8644255" y="2319020"/>
            <a:ext cx="780415" cy="521335"/>
          </a:xfrm>
          <a:prstGeom prst="rect">
            <a:avLst/>
          </a:prstGeom>
        </p:spPr>
      </p:pic>
      <p:sp>
        <p:nvSpPr>
          <p:cNvPr id="26" name="矩形 23"/>
          <p:cNvSpPr/>
          <p:nvPr>
            <p:custDataLst>
              <p:tags r:id="rId10"/>
            </p:custDataLst>
          </p:nvPr>
        </p:nvSpPr>
        <p:spPr bwMode="auto">
          <a:xfrm>
            <a:off x="8312150" y="2320290"/>
            <a:ext cx="3326130" cy="6013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低成本更新与维护</a:t>
            </a:r>
          </a:p>
        </p:txBody>
      </p:sp>
      <p:sp>
        <p:nvSpPr>
          <p:cNvPr id="27" name="矩形 23"/>
          <p:cNvSpPr/>
          <p:nvPr>
            <p:custDataLst>
              <p:tags r:id="rId11"/>
            </p:custDataLst>
          </p:nvPr>
        </p:nvSpPr>
        <p:spPr bwMode="auto">
          <a:xfrm>
            <a:off x="8312150" y="2999105"/>
            <a:ext cx="3326130" cy="2318385"/>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28" name="圆角矩形 207"/>
          <p:cNvSpPr/>
          <p:nvPr>
            <p:custDataLst>
              <p:tags r:id="rId12"/>
            </p:custDataLst>
          </p:nvPr>
        </p:nvSpPr>
        <p:spPr>
          <a:xfrm>
            <a:off x="8506460" y="3195320"/>
            <a:ext cx="2938145" cy="191579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marL="171450" lvl="0" indent="-171450" algn="l">
              <a:lnSpc>
                <a:spcPct val="150000"/>
              </a:lnSpc>
              <a:buClrTx/>
              <a:buSzTx/>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sym typeface="+mn-ea"/>
              </a:rPr>
              <a:t>云电脑通常提供灵活付费的模式，减少了初期投资，同时也降低了长期维护的成本，包括运维费用和电费。</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731187" y="153945"/>
            <a:ext cx="4694918" cy="460375"/>
          </a:xfrm>
        </p:spPr>
        <p:txBody>
          <a:bodyPr/>
          <a:lstStyle/>
          <a:p>
            <a:pPr algn="l">
              <a:buClrTx/>
              <a:buSzTx/>
              <a:buFontTx/>
            </a:pPr>
            <a:r>
              <a:rPr sz="2400">
                <a:sym typeface="+mn-ea"/>
              </a:rPr>
              <a:t>目录</a:t>
            </a:r>
            <a:endParaRPr lang="zh-CN" altLang="en-US" sz="2400"/>
          </a:p>
        </p:txBody>
      </p:sp>
      <p:sp>
        <p:nvSpPr>
          <p:cNvPr id="2" name="文本占位符 1"/>
          <p:cNvSpPr txBox="1"/>
          <p:nvPr/>
        </p:nvSpPr>
        <p:spPr bwMode="auto">
          <a:xfrm>
            <a:off x="3661410" y="1774825"/>
            <a:ext cx="6015355" cy="387350"/>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Text" lastClr="000000"/>
                </a:solidFill>
                <a:effectLst/>
                <a:uLnTx/>
                <a:uFillTx/>
                <a:sym typeface="微软雅黑" panose="020B0503020204020204" charset="-122"/>
              </a:rPr>
              <a:t>需求背景</a:t>
            </a:r>
          </a:p>
        </p:txBody>
      </p:sp>
      <p:sp>
        <p:nvSpPr>
          <p:cNvPr id="4" name="文本占位符 2"/>
          <p:cNvSpPr txBox="1"/>
          <p:nvPr/>
        </p:nvSpPr>
        <p:spPr bwMode="auto">
          <a:xfrm>
            <a:off x="2592705" y="1772920"/>
            <a:ext cx="888365" cy="387985"/>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en-US" altLang="zh-CN" sz="1800" b="1" noProof="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01</a:t>
            </a:r>
          </a:p>
        </p:txBody>
      </p:sp>
      <p:sp>
        <p:nvSpPr>
          <p:cNvPr id="5" name="文本占位符 3"/>
          <p:cNvSpPr txBox="1"/>
          <p:nvPr/>
        </p:nvSpPr>
        <p:spPr bwMode="auto">
          <a:xfrm>
            <a:off x="3661410" y="2526665"/>
            <a:ext cx="601535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 lastClr="FFFFFF"/>
                </a:solidFill>
                <a:effectLst/>
                <a:uLnTx/>
                <a:uFillTx/>
                <a:sym typeface="微软雅黑" panose="020B0503020204020204" charset="-122"/>
              </a:rPr>
              <a:t>解决方案</a:t>
            </a:r>
          </a:p>
        </p:txBody>
      </p:sp>
      <p:sp>
        <p:nvSpPr>
          <p:cNvPr id="6" name="文本占位符 4"/>
          <p:cNvSpPr txBox="1"/>
          <p:nvPr/>
        </p:nvSpPr>
        <p:spPr bwMode="auto">
          <a:xfrm>
            <a:off x="2592705" y="2526030"/>
            <a:ext cx="88836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pPr>
            <a:r>
              <a:rPr lang="en-US" altLang="zh-CN" sz="1800" b="1">
                <a:latin typeface="微软雅黑" panose="020B0503020204020204" charset="-122"/>
                <a:ea typeface="微软雅黑" panose="020B0503020204020204" charset="-122"/>
                <a:sym typeface="微软雅黑" panose="020B0503020204020204" charset="-122"/>
              </a:rPr>
              <a:t>02</a:t>
            </a:r>
          </a:p>
        </p:txBody>
      </p:sp>
      <p:sp>
        <p:nvSpPr>
          <p:cNvPr id="3" name="文本占位符 3"/>
          <p:cNvSpPr txBox="1"/>
          <p:nvPr/>
        </p:nvSpPr>
        <p:spPr bwMode="auto">
          <a:xfrm>
            <a:off x="3661410" y="4745355"/>
            <a:ext cx="601535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lang="zh-CN" altLang="en-US" sz="1800" b="1" noProof="0" dirty="0">
                <a:ln>
                  <a:noFill/>
                </a:ln>
                <a:solidFill>
                  <a:sysClr val="windowText" lastClr="000000"/>
                </a:solidFill>
                <a:effectLst/>
                <a:uLnTx/>
                <a:uFillTx/>
                <a:sym typeface="微软雅黑" panose="020B0503020204020204" charset="-122"/>
              </a:rPr>
              <a:t>成功案例</a:t>
            </a:r>
          </a:p>
        </p:txBody>
      </p:sp>
      <p:sp>
        <p:nvSpPr>
          <p:cNvPr id="7" name="文本占位符 4"/>
          <p:cNvSpPr txBox="1"/>
          <p:nvPr/>
        </p:nvSpPr>
        <p:spPr bwMode="auto">
          <a:xfrm>
            <a:off x="2592705" y="4744720"/>
            <a:ext cx="88836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cs"/>
                <a:sym typeface="微软雅黑" panose="020B0503020204020204" charset="-122"/>
              </a:rPr>
              <a:t>03</a:t>
            </a:r>
          </a:p>
        </p:txBody>
      </p:sp>
      <p:sp>
        <p:nvSpPr>
          <p:cNvPr id="8" name="文本框 7"/>
          <p:cNvSpPr txBox="1"/>
          <p:nvPr/>
        </p:nvSpPr>
        <p:spPr>
          <a:xfrm>
            <a:off x="3661410" y="3009900"/>
            <a:ext cx="6096000" cy="1568450"/>
          </a:xfrm>
          <a:prstGeom prst="rect">
            <a:avLst/>
          </a:prstGeom>
          <a:noFill/>
        </p:spPr>
        <p:txBody>
          <a:bodyPr wrap="square" rtlCol="0" anchor="t">
            <a:spAutoFit/>
          </a:bodyPr>
          <a:lstStyle/>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电教室场景</a:t>
            </a:r>
          </a:p>
          <a:p>
            <a:pPr marL="400050" indent="-400050" algn="l">
              <a:lnSpc>
                <a:spcPct val="150000"/>
              </a:lnSpc>
              <a:buClrTx/>
              <a:buSzTx/>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学生电脑</a:t>
            </a:r>
            <a:r>
              <a:rPr lang="zh-CN" altLang="en-US" sz="1600" spc="200" dirty="0">
                <a:uFillTx/>
                <a:latin typeface="微软雅黑" panose="020B0503020204020204" charset="-122"/>
                <a:ea typeface="微软雅黑" panose="020B0503020204020204" charset="-122"/>
                <a:cs typeface="微软雅黑" panose="020B0503020204020204" charset="-122"/>
                <a:sym typeface="+mn-ea"/>
              </a:rPr>
              <a:t>场景</a:t>
            </a:r>
            <a:endPar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endParaRPr>
          </a:p>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教师办公场景</a:t>
            </a:r>
            <a:endParaRPr lang="zh-CN" altLang="en-US" sz="1600" b="1" spc="200" dirty="0">
              <a:solidFill>
                <a:schemeClr val="tx1"/>
              </a:solidFill>
              <a:uFillTx/>
              <a:latin typeface="微软雅黑" panose="020B0503020204020204" charset="-122"/>
              <a:ea typeface="微软雅黑" panose="020B0503020204020204" charset="-122"/>
              <a:cs typeface="微软雅黑" panose="020B0503020204020204" charset="-122"/>
              <a:sym typeface="+mn-ea"/>
            </a:endParaRPr>
          </a:p>
          <a:p>
            <a:pPr marL="400050" indent="-400050" algn="l">
              <a:lnSpc>
                <a:spcPct val="150000"/>
              </a:lnSpc>
              <a:buFont typeface="+mj-lt"/>
              <a:buAutoNum type="romanUcPeriod"/>
            </a:pPr>
            <a:r>
              <a:rPr lang="zh-CN" altLang="en-US" sz="1600" b="1"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云笔电价值汇总</a:t>
            </a:r>
          </a:p>
        </p:txBody>
      </p:sp>
    </p:spTree>
  </p:cSld>
  <p:clrMapOvr>
    <a:overrideClrMapping bg1="lt1" tx1="dk1" bg2="lt2" tx2="dk2" accent1="accent1" accent2="accent2" accent3="accent3" accent4="accent4" accent5="accent5" accent6="accent6" hlink="hlink" folHlink="folHlink"/>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0"/>
            <p:custDataLst>
              <p:tags r:id="rId1"/>
            </p:custDataLst>
          </p:nvPr>
        </p:nvSpPr>
        <p:spPr>
          <a:xfrm>
            <a:off x="730885" y="153988"/>
            <a:ext cx="8921750" cy="460375"/>
          </a:xfrm>
        </p:spPr>
        <p:txBody>
          <a:bodyPr wrap="square"/>
          <a:lstStyle/>
          <a:p>
            <a:r>
              <a:rPr sz="2400">
                <a:sym typeface="+mn-ea"/>
              </a:rPr>
              <a:t>云笔电方案价值汇总</a:t>
            </a:r>
          </a:p>
        </p:txBody>
      </p:sp>
      <p:sp>
        <p:nvSpPr>
          <p:cNvPr id="2" name="文本框 1"/>
          <p:cNvSpPr txBox="1"/>
          <p:nvPr>
            <p:custDataLst>
              <p:tags r:id="rId2"/>
            </p:custDataLst>
          </p:nvPr>
        </p:nvSpPr>
        <p:spPr>
          <a:xfrm>
            <a:off x="182880" y="868045"/>
            <a:ext cx="11580495" cy="839470"/>
          </a:xfrm>
          <a:prstGeom prst="rect">
            <a:avLst/>
          </a:prstGeom>
          <a:noFill/>
          <a:ln w="12700" cap="flat" cmpd="sng" algn="ctr">
            <a:noFill/>
            <a:prstDash val="solid"/>
            <a:miter lim="800000"/>
          </a:ln>
          <a:effectLst/>
          <a:extLst>
            <a:ext uri="{909E8E84-426E-40DD-AFC4-6F175D3DCCD1}">
              <a14:hiddenFill xmlns:a14="http://schemas.microsoft.com/office/drawing/2010/main">
                <a:solidFill>
                  <a:sysClr val="window" lastClr="FFFFFF">
                    <a:lumMod val="95000"/>
                  </a:sysClr>
                </a:solidFill>
              </a14:hiddenFill>
            </a:ext>
          </a:extLst>
        </p:spPr>
        <p:txBody>
          <a:bodyPr wrap="square" lIns="144000" rIns="144000" rtlCol="0" anchor="t" anchorCtr="0">
            <a:noAutofit/>
          </a:bodyPr>
          <a:lstStyle>
            <a:defPPr>
              <a:defRPr lang="zh-CN"/>
            </a:defPPr>
            <a:lvl1pPr marL="465455" indent="-285750" defTabSz="913765">
              <a:lnSpc>
                <a:spcPct val="150000"/>
              </a:lnSpc>
              <a:buFont typeface="Wingdings" panose="05000000000000000000" pitchFamily="2" charset="2"/>
              <a:buChar char="p"/>
              <a:defRPr sz="1600" b="1">
                <a:solidFill>
                  <a:srgbClr val="007AC0"/>
                </a:solidFill>
                <a:latin typeface="微软雅黑" panose="020B0503020204020204" charset="-122"/>
                <a:ea typeface="微软雅黑" panose="020B0503020204020204"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73380" lvl="0" algn="l" eaLnBrk="0" fontAlgn="base" hangingPunct="0">
              <a:buClrTx/>
              <a:buSzTx/>
              <a:buFont typeface="Wingdings" panose="05000000000000000000" charset="0"/>
              <a:buChar char="n"/>
              <a:defRPr/>
            </a:pPr>
            <a:r>
              <a:rPr lang="zh-CN" altLang="en-US" dirty="0">
                <a:solidFill>
                  <a:schemeClr val="tx1"/>
                </a:solidFill>
                <a:cs typeface="微软雅黑" panose="020B0503020204020204" charset="-122"/>
                <a:sym typeface="+mn-ea"/>
              </a:rPr>
              <a:t>政企版云电脑因算力在云端、终端轻量化，具备</a:t>
            </a:r>
            <a:r>
              <a:rPr kumimoji="1" lang="zh-CN" altLang="en-US" dirty="0">
                <a:solidFill>
                  <a:srgbClr val="0085D0"/>
                </a:solidFill>
                <a:cs typeface="+mj-cs"/>
                <a:sym typeface="+mn-ea"/>
              </a:rPr>
              <a:t>经济实惠、绿色节能、多端协同</a:t>
            </a:r>
            <a:r>
              <a:rPr lang="zh-CN" altLang="en-US" dirty="0">
                <a:solidFill>
                  <a:schemeClr val="tx1"/>
                </a:solidFill>
                <a:cs typeface="微软雅黑" panose="020B0503020204020204" charset="-122"/>
                <a:sym typeface="+mn-ea"/>
              </a:rPr>
              <a:t>等突出优势；同时，云端资源随取随用，为云电脑的</a:t>
            </a:r>
            <a:r>
              <a:rPr lang="zh-CN" altLang="en-US" dirty="0">
                <a:solidFill>
                  <a:srgbClr val="0085D0"/>
                </a:solidFill>
                <a:cs typeface="微软雅黑" panose="020B0503020204020204" charset="-122"/>
                <a:sym typeface="+mn-ea"/>
              </a:rPr>
              <a:t>灵活扩容、集中管控、安全保障创</a:t>
            </a:r>
            <a:r>
              <a:rPr lang="zh-CN" altLang="en-US" dirty="0">
                <a:solidFill>
                  <a:schemeClr val="tx1"/>
                </a:solidFill>
                <a:cs typeface="微软雅黑" panose="020B0503020204020204" charset="-122"/>
                <a:sym typeface="+mn-ea"/>
              </a:rPr>
              <a:t>造了条件。</a:t>
            </a:r>
            <a:endParaRPr lang="zh-CN" altLang="en-US" kern="100" noProof="0" dirty="0">
              <a:ln>
                <a:noFill/>
              </a:ln>
              <a:solidFill>
                <a:schemeClr val="tx1"/>
              </a:solidFill>
              <a:effectLst/>
              <a:highlight>
                <a:srgbClr val="FFFF00"/>
              </a:highlight>
              <a:uLnTx/>
              <a:uFillTx/>
              <a:cs typeface="微软雅黑" panose="020B0503020204020204" charset="-122"/>
              <a:sym typeface="+mn-ea"/>
            </a:endParaRPr>
          </a:p>
        </p:txBody>
      </p:sp>
      <p:sp>
        <p:nvSpPr>
          <p:cNvPr id="4" name="圆角矩形 3"/>
          <p:cNvSpPr/>
          <p:nvPr>
            <p:custDataLst>
              <p:tags r:id="rId3"/>
            </p:custDataLst>
          </p:nvPr>
        </p:nvSpPr>
        <p:spPr>
          <a:xfrm>
            <a:off x="520065" y="1864360"/>
            <a:ext cx="5349240" cy="388620"/>
          </a:xfrm>
          <a:prstGeom prst="roundRect">
            <a:avLst>
              <a:gd name="adj" fmla="val 0"/>
            </a:avLst>
          </a:prstGeom>
          <a:solidFill>
            <a:srgbClr val="029BF4"/>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600" b="1">
                <a:solidFill>
                  <a:schemeClr val="bg1"/>
                </a:solidFill>
                <a:latin typeface="微软雅黑" panose="020B0503020204020204" charset="-122"/>
                <a:ea typeface="微软雅黑" panose="020B0503020204020204" charset="-122"/>
                <a:sym typeface="+mn-ea"/>
              </a:rPr>
              <a:t>端：算力上移，终端轻量化</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5" name="圆角矩形 4"/>
          <p:cNvSpPr/>
          <p:nvPr>
            <p:custDataLst>
              <p:tags r:id="rId4"/>
            </p:custDataLst>
          </p:nvPr>
        </p:nvSpPr>
        <p:spPr>
          <a:xfrm>
            <a:off x="6233795" y="1864360"/>
            <a:ext cx="5362575" cy="388620"/>
          </a:xfrm>
          <a:prstGeom prst="roundRect">
            <a:avLst>
              <a:gd name="adj" fmla="val 0"/>
            </a:avLst>
          </a:prstGeom>
          <a:solidFill>
            <a:srgbClr val="029BF4"/>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600" b="1">
                <a:solidFill>
                  <a:schemeClr val="bg1"/>
                </a:solidFill>
                <a:latin typeface="微软雅黑" panose="020B0503020204020204" charset="-122"/>
                <a:ea typeface="微软雅黑" panose="020B0503020204020204" charset="-122"/>
                <a:sym typeface="+mn-ea"/>
              </a:rPr>
              <a:t>云：随取随用，集中式管理</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 name="圆角矩形 12"/>
          <p:cNvSpPr/>
          <p:nvPr>
            <p:custDataLst>
              <p:tags r:id="rId5"/>
            </p:custDataLst>
          </p:nvPr>
        </p:nvSpPr>
        <p:spPr>
          <a:xfrm>
            <a:off x="520065" y="2341880"/>
            <a:ext cx="5348605" cy="1310005"/>
          </a:xfrm>
          <a:prstGeom prst="roundRect">
            <a:avLst>
              <a:gd name="adj" fmla="val 1155"/>
            </a:avLst>
          </a:prstGeom>
          <a:solidFill>
            <a:srgbClr val="F3F8FE"/>
          </a:solidFill>
          <a:ln w="12700">
            <a:solidFill>
              <a:schemeClr val="accent1">
                <a:lumMod val="20000"/>
                <a:lumOff val="80000"/>
              </a:schemeClr>
            </a:solidFill>
            <a:miter/>
          </a:ln>
          <a:effectLst>
            <a:outerShdw blurRad="457200" dist="50800" dir="5400000" rotWithShape="0">
              <a:srgbClr val="003AC3">
                <a:alpha val="24000"/>
              </a:srgbClr>
            </a:outerShdw>
          </a:effectLst>
        </p:spPr>
        <p:txBody>
          <a:bodyPr lIns="0" tIns="0" rIns="0" bIns="0" anchor="ctr">
            <a:noAutofit/>
          </a:bodyPr>
          <a:lstStyle/>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349375" y="2378075"/>
            <a:ext cx="4526280" cy="275590"/>
          </a:xfrm>
          <a:prstGeom prst="rect">
            <a:avLst/>
          </a:prstGeom>
          <a:noFill/>
        </p:spPr>
        <p:txBody>
          <a:bodyPr wrap="square" rtlCol="0" anchor="t">
            <a:spAutoFit/>
          </a:bodyPr>
          <a:lstStyle/>
          <a:p>
            <a:pPr lvl="0" algn="ctr">
              <a:buClrTx/>
              <a:buSzTx/>
              <a:buFontTx/>
            </a:pPr>
            <a:r>
              <a:rPr lang="zh-CN" altLang="en-US" sz="1200">
                <a:solidFill>
                  <a:schemeClr val="tx2"/>
                </a:solidFill>
                <a:latin typeface="微软雅黑" panose="020B0503020204020204" charset="-122"/>
                <a:ea typeface="微软雅黑" panose="020B0503020204020204" charset="-122"/>
                <a:sym typeface="Yu Gothic" panose="020B0400000000000000" charset="-128"/>
              </a:rPr>
              <a:t>同等性能下</a:t>
            </a:r>
            <a:r>
              <a:rPr lang="zh-CN" altLang="en-US" sz="1200" b="1">
                <a:solidFill>
                  <a:schemeClr val="tx2"/>
                </a:solidFill>
                <a:latin typeface="微软雅黑" panose="020B0503020204020204" charset="-122"/>
                <a:ea typeface="微软雅黑" panose="020B0503020204020204" charset="-122"/>
                <a:sym typeface="Yu Gothic" panose="020B0400000000000000" charset="-128"/>
              </a:rPr>
              <a:t>，</a:t>
            </a:r>
            <a:r>
              <a:rPr lang="zh-CN" altLang="en-US" sz="1200" b="1">
                <a:solidFill>
                  <a:srgbClr val="0574F5"/>
                </a:solidFill>
                <a:latin typeface="微软雅黑" panose="020B0503020204020204" charset="-122"/>
                <a:ea typeface="微软雅黑" panose="020B0503020204020204" charset="-122"/>
                <a:sym typeface="Yu Gothic" panose="020B0400000000000000" charset="-128"/>
              </a:rPr>
              <a:t>云电脑订购成本更低，且云端支持按年付费</a:t>
            </a:r>
          </a:p>
        </p:txBody>
      </p:sp>
      <p:sp>
        <p:nvSpPr>
          <p:cNvPr id="16" name="矩形 58"/>
          <p:cNvSpPr/>
          <p:nvPr>
            <p:custDataLst>
              <p:tags r:id="rId6"/>
            </p:custDataLst>
          </p:nvPr>
        </p:nvSpPr>
        <p:spPr>
          <a:xfrm>
            <a:off x="526415" y="2341880"/>
            <a:ext cx="1278000" cy="1309370"/>
          </a:xfrm>
          <a:prstGeom prst="rect">
            <a:avLst/>
          </a:prstGeom>
          <a:gradFill>
            <a:gsLst>
              <a:gs pos="0">
                <a:srgbClr val="2E84ED">
                  <a:alpha val="31000"/>
                </a:srgbClr>
              </a:gs>
              <a:gs pos="100000">
                <a:srgbClr val="2672ED">
                  <a:alpha val="0"/>
                </a:srgbClr>
              </a:gs>
            </a:gsLst>
          </a:gradFill>
          <a:ln w="12700">
            <a:miter lim="400000"/>
          </a:ln>
        </p:spPr>
        <p:txBody>
          <a:bodyPr lIns="0" tIns="0" rIns="0" bIns="0" rtlCol="0" anchor="ctr" anchorCtr="0">
            <a:noAutofit/>
          </a:bodyPr>
          <a:lstStyle/>
          <a:p>
            <a:pPr lvl="0" algn="l">
              <a:buClrTx/>
              <a:buSzTx/>
              <a:buFontTx/>
              <a:defRPr>
                <a:solidFill>
                  <a:srgbClr val="FFFFFF"/>
                </a:solidFill>
              </a:defRPr>
            </a:pPr>
            <a:r>
              <a:rPr lang="en-US" sz="1600" b="1">
                <a:solidFill>
                  <a:srgbClr val="0071D5"/>
                </a:solidFill>
                <a:latin typeface="微软雅黑" panose="020B0503020204020204" charset="-122"/>
                <a:ea typeface="微软雅黑" panose="020B0503020204020204" charset="-122"/>
                <a:sym typeface="+mn-ea"/>
              </a:rPr>
              <a:t>  </a:t>
            </a:r>
            <a:r>
              <a:rPr sz="1600" b="1">
                <a:solidFill>
                  <a:srgbClr val="0071D5"/>
                </a:solidFill>
                <a:latin typeface="微软雅黑" panose="020B0503020204020204" charset="-122"/>
                <a:ea typeface="微软雅黑" panose="020B0503020204020204" charset="-122"/>
                <a:sym typeface="+mn-ea"/>
              </a:rPr>
              <a:t>经济实惠</a:t>
            </a:r>
          </a:p>
        </p:txBody>
      </p:sp>
      <p:sp>
        <p:nvSpPr>
          <p:cNvPr id="17" name="圆角矩形 12"/>
          <p:cNvSpPr/>
          <p:nvPr>
            <p:custDataLst>
              <p:tags r:id="rId7"/>
            </p:custDataLst>
          </p:nvPr>
        </p:nvSpPr>
        <p:spPr>
          <a:xfrm>
            <a:off x="520065" y="3757295"/>
            <a:ext cx="5348605" cy="1310005"/>
          </a:xfrm>
          <a:prstGeom prst="roundRect">
            <a:avLst>
              <a:gd name="adj" fmla="val 1155"/>
            </a:avLst>
          </a:prstGeom>
          <a:solidFill>
            <a:srgbClr val="F3F8FE"/>
          </a:solidFill>
          <a:ln w="12700">
            <a:solidFill>
              <a:schemeClr val="accent1">
                <a:lumMod val="20000"/>
                <a:lumOff val="80000"/>
              </a:schemeClr>
            </a:solidFill>
            <a:miter/>
          </a:ln>
          <a:effectLst>
            <a:outerShdw blurRad="457200" dist="50800" dir="5400000" rotWithShape="0">
              <a:srgbClr val="003AC3">
                <a:alpha val="24000"/>
              </a:srgbClr>
            </a:outerShdw>
          </a:effectLst>
        </p:spPr>
        <p:txBody>
          <a:bodyPr lIns="0" tIns="0" rIns="0" bIns="0" anchor="ctr">
            <a:noAutofit/>
          </a:bodyPr>
          <a:lstStyle/>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p:txBody>
      </p:sp>
      <p:sp>
        <p:nvSpPr>
          <p:cNvPr id="8" name="矩形 58"/>
          <p:cNvSpPr/>
          <p:nvPr>
            <p:custDataLst>
              <p:tags r:id="rId8"/>
            </p:custDataLst>
          </p:nvPr>
        </p:nvSpPr>
        <p:spPr>
          <a:xfrm>
            <a:off x="526415" y="3757295"/>
            <a:ext cx="1278000" cy="1309370"/>
          </a:xfrm>
          <a:prstGeom prst="rect">
            <a:avLst/>
          </a:prstGeom>
          <a:gradFill>
            <a:gsLst>
              <a:gs pos="0">
                <a:srgbClr val="2E84ED">
                  <a:alpha val="31000"/>
                </a:srgbClr>
              </a:gs>
              <a:gs pos="100000">
                <a:srgbClr val="2672ED">
                  <a:alpha val="0"/>
                </a:srgbClr>
              </a:gs>
            </a:gsLst>
          </a:gradFill>
          <a:ln w="12700">
            <a:miter lim="400000"/>
          </a:ln>
        </p:spPr>
        <p:txBody>
          <a:bodyPr lIns="0" tIns="0" rIns="0" bIns="0" rtlCol="0" anchor="ctr" anchorCtr="0">
            <a:noAutofit/>
          </a:bodyPr>
          <a:lstStyle/>
          <a:p>
            <a:pPr lvl="0" algn="l">
              <a:buClrTx/>
              <a:buSzTx/>
              <a:buFontTx/>
              <a:defRPr>
                <a:solidFill>
                  <a:srgbClr val="FFFFFF"/>
                </a:solidFill>
              </a:defRPr>
            </a:pPr>
            <a:r>
              <a:rPr lang="en-US" sz="1600" b="1">
                <a:solidFill>
                  <a:srgbClr val="0071D5"/>
                </a:solidFill>
                <a:latin typeface="微软雅黑" panose="020B0503020204020204" charset="-122"/>
                <a:ea typeface="微软雅黑" panose="020B0503020204020204" charset="-122"/>
                <a:sym typeface="+mn-ea"/>
              </a:rPr>
              <a:t>  绿色节能</a:t>
            </a:r>
          </a:p>
        </p:txBody>
      </p:sp>
      <p:sp>
        <p:nvSpPr>
          <p:cNvPr id="9" name="圆角矩形 12"/>
          <p:cNvSpPr/>
          <p:nvPr>
            <p:custDataLst>
              <p:tags r:id="rId9"/>
            </p:custDataLst>
          </p:nvPr>
        </p:nvSpPr>
        <p:spPr>
          <a:xfrm>
            <a:off x="526415" y="5172710"/>
            <a:ext cx="5348605" cy="1310005"/>
          </a:xfrm>
          <a:prstGeom prst="roundRect">
            <a:avLst>
              <a:gd name="adj" fmla="val 1155"/>
            </a:avLst>
          </a:prstGeom>
          <a:solidFill>
            <a:srgbClr val="F3F8FE"/>
          </a:solidFill>
          <a:ln w="12700">
            <a:solidFill>
              <a:schemeClr val="accent1">
                <a:lumMod val="20000"/>
                <a:lumOff val="80000"/>
              </a:schemeClr>
            </a:solidFill>
            <a:miter/>
          </a:ln>
          <a:effectLst>
            <a:outerShdw blurRad="457200" dist="50800" dir="5400000" rotWithShape="0">
              <a:srgbClr val="003AC3">
                <a:alpha val="24000"/>
              </a:srgbClr>
            </a:outerShdw>
          </a:effectLst>
        </p:spPr>
        <p:txBody>
          <a:bodyPr lIns="0" tIns="0" rIns="0" bIns="0" anchor="ctr">
            <a:noAutofit/>
          </a:bodyPr>
          <a:lstStyle/>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p:txBody>
      </p:sp>
      <p:sp>
        <p:nvSpPr>
          <p:cNvPr id="11" name="矩形 58"/>
          <p:cNvSpPr/>
          <p:nvPr>
            <p:custDataLst>
              <p:tags r:id="rId10"/>
            </p:custDataLst>
          </p:nvPr>
        </p:nvSpPr>
        <p:spPr>
          <a:xfrm>
            <a:off x="533400" y="5172710"/>
            <a:ext cx="1278000" cy="1309370"/>
          </a:xfrm>
          <a:prstGeom prst="rect">
            <a:avLst/>
          </a:prstGeom>
          <a:gradFill>
            <a:gsLst>
              <a:gs pos="0">
                <a:srgbClr val="2E84ED">
                  <a:alpha val="31000"/>
                </a:srgbClr>
              </a:gs>
              <a:gs pos="100000">
                <a:srgbClr val="2672ED">
                  <a:alpha val="0"/>
                </a:srgbClr>
              </a:gs>
            </a:gsLst>
          </a:gradFill>
          <a:ln w="12700">
            <a:miter lim="400000"/>
          </a:ln>
        </p:spPr>
        <p:txBody>
          <a:bodyPr lIns="0" tIns="0" rIns="0" bIns="0" rtlCol="0" anchor="ctr" anchorCtr="0">
            <a:noAutofit/>
          </a:bodyPr>
          <a:lstStyle/>
          <a:p>
            <a:pPr lvl="0" algn="l">
              <a:buClrTx/>
              <a:buSzTx/>
              <a:buFontTx/>
              <a:defRPr>
                <a:solidFill>
                  <a:srgbClr val="FFFFFF"/>
                </a:solidFill>
              </a:defRPr>
            </a:pPr>
            <a:r>
              <a:rPr lang="en-US" sz="1600" b="1">
                <a:solidFill>
                  <a:srgbClr val="0071D5"/>
                </a:solidFill>
                <a:latin typeface="微软雅黑" panose="020B0503020204020204" charset="-122"/>
                <a:ea typeface="微软雅黑" panose="020B0503020204020204" charset="-122"/>
                <a:sym typeface="+mn-ea"/>
              </a:rPr>
              <a:t>  多端</a:t>
            </a:r>
            <a:r>
              <a:rPr lang="zh-CN" altLang="en-US" sz="1600" b="1">
                <a:solidFill>
                  <a:srgbClr val="0071D5"/>
                </a:solidFill>
                <a:latin typeface="微软雅黑" panose="020B0503020204020204" charset="-122"/>
                <a:ea typeface="微软雅黑" panose="020B0503020204020204" charset="-122"/>
                <a:sym typeface="+mn-ea"/>
              </a:rPr>
              <a:t>协同</a:t>
            </a:r>
          </a:p>
        </p:txBody>
      </p:sp>
      <p:sp>
        <p:nvSpPr>
          <p:cNvPr id="73" name="文本框 72"/>
          <p:cNvSpPr txBox="1"/>
          <p:nvPr/>
        </p:nvSpPr>
        <p:spPr>
          <a:xfrm>
            <a:off x="1478280" y="4039235"/>
            <a:ext cx="4232910" cy="403225"/>
          </a:xfrm>
          <a:prstGeom prst="rect">
            <a:avLst/>
          </a:prstGeom>
          <a:noFill/>
        </p:spPr>
        <p:txBody>
          <a:bodyPr wrap="square" rtlCol="0" anchor="t">
            <a:noAutofit/>
          </a:bodyPr>
          <a:lstStyle/>
          <a:p>
            <a:pPr lvl="0" algn="ctr">
              <a:buClrTx/>
              <a:buSzTx/>
              <a:buFontTx/>
            </a:pPr>
            <a:r>
              <a:rPr lang="zh-CN" altLang="en-US" sz="1200">
                <a:latin typeface="微软雅黑" panose="020B0503020204020204" charset="-122"/>
                <a:ea typeface="微软雅黑" panose="020B0503020204020204" charset="-122"/>
                <a:sym typeface="+mn-ea"/>
              </a:rPr>
              <a:t>较传统PC</a:t>
            </a:r>
            <a:r>
              <a:rPr lang="zh-CN" altLang="en-US" sz="1200" b="1">
                <a:solidFill>
                  <a:srgbClr val="0574F5"/>
                </a:solidFill>
                <a:latin typeface="微软雅黑" panose="020B0503020204020204" charset="-122"/>
                <a:ea typeface="微软雅黑" panose="020B0503020204020204" charset="-122"/>
                <a:sym typeface="+mn-ea"/>
              </a:rPr>
              <a:t>能耗节约90%，且噪音低</a:t>
            </a:r>
          </a:p>
        </p:txBody>
      </p:sp>
      <p:pic>
        <p:nvPicPr>
          <p:cNvPr id="74" name="图片 73"/>
          <p:cNvPicPr/>
          <p:nvPr/>
        </p:nvPicPr>
        <p:blipFill>
          <a:blip r:embed="rId39"/>
          <a:stretch>
            <a:fillRect/>
          </a:stretch>
        </p:blipFill>
        <p:spPr>
          <a:xfrm>
            <a:off x="3370580" y="4417060"/>
            <a:ext cx="358775" cy="398780"/>
          </a:xfrm>
          <a:prstGeom prst="rect">
            <a:avLst/>
          </a:prstGeom>
          <a:noFill/>
          <a:ln w="9525">
            <a:noFill/>
          </a:ln>
        </p:spPr>
      </p:pic>
      <p:sp>
        <p:nvSpPr>
          <p:cNvPr id="14" name="圆角矩形 13"/>
          <p:cNvSpPr/>
          <p:nvPr>
            <p:custDataLst>
              <p:tags r:id="rId11"/>
            </p:custDataLst>
          </p:nvPr>
        </p:nvSpPr>
        <p:spPr bwMode="auto">
          <a:xfrm>
            <a:off x="3437255" y="3382010"/>
            <a:ext cx="2366010" cy="208915"/>
          </a:xfrm>
          <a:prstGeom prst="roundRect">
            <a:avLst>
              <a:gd name="adj" fmla="val 50000"/>
            </a:avLst>
          </a:prstGeom>
          <a:noFill/>
          <a:ln>
            <a:noFill/>
            <a:prstDash val="dash"/>
          </a:ln>
          <a:extLst>
            <a:ext uri="{909E8E84-426E-40DD-AFC4-6F175D3DCCD1}">
              <a14:hiddenFill xmlns:a14="http://schemas.microsoft.com/office/drawing/2010/main">
                <a:solidFill>
                  <a:srgbClr val="EFF6F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云电脑：¥</a:t>
            </a:r>
            <a:r>
              <a:rPr lang="en-US" alt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2500</a:t>
            </a:r>
            <a:r>
              <a:rPr lang="zh-CN" altLang="en-US"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元</a:t>
            </a:r>
            <a:r>
              <a:rPr lang="en-US" alt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-4500</a:t>
            </a:r>
            <a:r>
              <a:rPr lang="zh-CN" altLang="en-US"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元</a:t>
            </a:r>
            <a:r>
              <a:rPr lang="en-US" alt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/5</a:t>
            </a:r>
            <a:r>
              <a:rPr lang="zh-CN" altLang="en-US"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年</a:t>
            </a:r>
          </a:p>
        </p:txBody>
      </p:sp>
      <p:pic>
        <p:nvPicPr>
          <p:cNvPr id="18" name="图片 17" descr="编组 17@2x"/>
          <p:cNvPicPr>
            <a:picLocks noChangeAspect="1"/>
          </p:cNvPicPr>
          <p:nvPr/>
        </p:nvPicPr>
        <p:blipFill>
          <a:blip r:embed="rId40"/>
          <a:stretch>
            <a:fillRect/>
          </a:stretch>
        </p:blipFill>
        <p:spPr>
          <a:xfrm>
            <a:off x="4910455" y="2838450"/>
            <a:ext cx="690245" cy="466090"/>
          </a:xfrm>
          <a:prstGeom prst="rect">
            <a:avLst/>
          </a:prstGeom>
        </p:spPr>
      </p:pic>
      <p:pic>
        <p:nvPicPr>
          <p:cNvPr id="19" name="图片 18" descr="加"/>
          <p:cNvPicPr>
            <a:picLocks noChangeAspect="1"/>
          </p:cNvPicPr>
          <p:nvPr>
            <p:custDataLst>
              <p:tags r:id="rId12"/>
            </p:custDataLst>
          </p:nvPr>
        </p:nvPicPr>
        <p:blipFill>
          <a:blip r:embed="rId41"/>
          <a:stretch>
            <a:fillRect/>
          </a:stretch>
        </p:blipFill>
        <p:spPr>
          <a:xfrm>
            <a:off x="4505960" y="2962275"/>
            <a:ext cx="248920" cy="243840"/>
          </a:xfrm>
          <a:prstGeom prst="rect">
            <a:avLst/>
          </a:prstGeom>
        </p:spPr>
      </p:pic>
      <p:sp>
        <p:nvSpPr>
          <p:cNvPr id="42" name="圆角矩形 41"/>
          <p:cNvSpPr/>
          <p:nvPr>
            <p:custDataLst>
              <p:tags r:id="rId13"/>
            </p:custDataLst>
          </p:nvPr>
        </p:nvSpPr>
        <p:spPr bwMode="auto">
          <a:xfrm>
            <a:off x="1652905" y="3382010"/>
            <a:ext cx="1737360" cy="208915"/>
          </a:xfrm>
          <a:prstGeom prst="roundRect">
            <a:avLst>
              <a:gd name="adj" fmla="val 50000"/>
            </a:avLst>
          </a:prstGeom>
          <a:noFill/>
          <a:ln>
            <a:noFill/>
            <a:prstDash val="dash"/>
          </a:ln>
          <a:extLst>
            <a:ext uri="{909E8E84-426E-40DD-AFC4-6F175D3DCCD1}">
              <a14:hiddenFill xmlns:a14="http://schemas.microsoft.com/office/drawing/2010/main">
                <a:solidFill>
                  <a:srgbClr val="EFF6F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传统</a:t>
            </a:r>
            <a:r>
              <a:rPr lang="en-US" alt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PC</a:t>
            </a:r>
            <a:r>
              <a:rPr 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a:t>
            </a:r>
            <a:r>
              <a:rPr lang="en-US" alt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3500</a:t>
            </a:r>
            <a:r>
              <a:rPr lang="zh-CN" altLang="en-US"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元</a:t>
            </a:r>
            <a:r>
              <a:rPr lang="en-US"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-5000</a:t>
            </a:r>
            <a:r>
              <a:rPr lang="zh-CN" altLang="en-US"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元</a:t>
            </a:r>
          </a:p>
        </p:txBody>
      </p:sp>
      <p:pic>
        <p:nvPicPr>
          <p:cNvPr id="77" name="图片 76"/>
          <p:cNvPicPr/>
          <p:nvPr/>
        </p:nvPicPr>
        <p:blipFill>
          <a:blip r:embed="rId39"/>
          <a:stretch>
            <a:fillRect/>
          </a:stretch>
        </p:blipFill>
        <p:spPr>
          <a:xfrm>
            <a:off x="3140075" y="2905125"/>
            <a:ext cx="350520" cy="394970"/>
          </a:xfrm>
          <a:prstGeom prst="rect">
            <a:avLst/>
          </a:prstGeom>
          <a:noFill/>
          <a:ln w="9525">
            <a:noFill/>
          </a:ln>
        </p:spPr>
      </p:pic>
      <p:sp>
        <p:nvSpPr>
          <p:cNvPr id="79" name="文本框 78"/>
          <p:cNvSpPr txBox="1"/>
          <p:nvPr/>
        </p:nvSpPr>
        <p:spPr>
          <a:xfrm>
            <a:off x="1571625" y="5345430"/>
            <a:ext cx="4269105" cy="275590"/>
          </a:xfrm>
          <a:prstGeom prst="rect">
            <a:avLst/>
          </a:prstGeom>
          <a:noFill/>
        </p:spPr>
        <p:txBody>
          <a:bodyPr wrap="square" rtlCol="0" anchor="t">
            <a:spAutoFit/>
          </a:bodyPr>
          <a:lstStyle/>
          <a:p>
            <a:pPr algn="ctr"/>
            <a:r>
              <a:rPr lang="zh-CN" altLang="en-US" sz="1200">
                <a:solidFill>
                  <a:schemeClr val="tx2"/>
                </a:solidFill>
                <a:latin typeface="微软雅黑" panose="020B0503020204020204" charset="-122"/>
                <a:ea typeface="微软雅黑" panose="020B0503020204020204" charset="-122"/>
                <a:sym typeface="+mn-ea"/>
              </a:rPr>
              <a:t>支持多种类型终端接入，</a:t>
            </a:r>
            <a:r>
              <a:rPr lang="zh-CN" altLang="en-US" sz="1200" b="1">
                <a:solidFill>
                  <a:srgbClr val="0574F5"/>
                </a:solidFill>
                <a:latin typeface="微软雅黑" panose="020B0503020204020204" charset="-122"/>
                <a:ea typeface="微软雅黑" panose="020B0503020204020204" charset="-122"/>
                <a:sym typeface="+mn-ea"/>
              </a:rPr>
              <a:t>可满足随时随地按需接入</a:t>
            </a:r>
          </a:p>
        </p:txBody>
      </p:sp>
      <p:sp>
        <p:nvSpPr>
          <p:cNvPr id="93" name="任意多边形 92"/>
          <p:cNvSpPr/>
          <p:nvPr>
            <p:custDataLst>
              <p:tags r:id="rId14"/>
            </p:custDataLst>
          </p:nvPr>
        </p:nvSpPr>
        <p:spPr>
          <a:xfrm rot="5400000" flipH="1">
            <a:off x="4122420" y="5486400"/>
            <a:ext cx="922020" cy="923925"/>
          </a:xfrm>
          <a:custGeom>
            <a:avLst/>
            <a:gdLst>
              <a:gd name="connsiteX0" fmla="*/ 2130 w 7965"/>
              <a:gd name="connsiteY0" fmla="*/ 1019 h 4109"/>
              <a:gd name="connsiteX1" fmla="*/ 3931 w 7965"/>
              <a:gd name="connsiteY1" fmla="*/ 0 h 4109"/>
              <a:gd name="connsiteX2" fmla="*/ 5760 w 7965"/>
              <a:gd name="connsiteY2" fmla="*/ 1034 h 4109"/>
              <a:gd name="connsiteX3" fmla="*/ 5025 w 7965"/>
              <a:gd name="connsiteY3" fmla="*/ 1019 h 4109"/>
              <a:gd name="connsiteX4" fmla="*/ 7965 w 7965"/>
              <a:gd name="connsiteY4" fmla="*/ 4079 h 4109"/>
              <a:gd name="connsiteX5" fmla="*/ 0 w 7965"/>
              <a:gd name="connsiteY5" fmla="*/ 4109 h 4109"/>
              <a:gd name="connsiteX6" fmla="*/ 2835 w 7965"/>
              <a:gd name="connsiteY6" fmla="*/ 1019 h 4109"/>
              <a:gd name="connsiteX7" fmla="*/ 2130 w 7965"/>
              <a:gd name="connsiteY7" fmla="*/ 1019 h 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65" h="4109">
                <a:moveTo>
                  <a:pt x="2130" y="1019"/>
                </a:moveTo>
                <a:lnTo>
                  <a:pt x="3931" y="0"/>
                </a:lnTo>
                <a:lnTo>
                  <a:pt x="5760" y="1034"/>
                </a:lnTo>
                <a:lnTo>
                  <a:pt x="5025" y="1019"/>
                </a:lnTo>
                <a:cubicBezTo>
                  <a:pt x="5490" y="3044"/>
                  <a:pt x="6765" y="3389"/>
                  <a:pt x="7965" y="4079"/>
                </a:cubicBezTo>
                <a:lnTo>
                  <a:pt x="0" y="4109"/>
                </a:lnTo>
                <a:cubicBezTo>
                  <a:pt x="1005" y="3419"/>
                  <a:pt x="2640" y="2954"/>
                  <a:pt x="2835" y="1019"/>
                </a:cubicBezTo>
                <a:lnTo>
                  <a:pt x="2130" y="1019"/>
                </a:lnTo>
                <a:close/>
              </a:path>
            </a:pathLst>
          </a:custGeom>
          <a:gradFill>
            <a:gsLst>
              <a:gs pos="0">
                <a:schemeClr val="accent1">
                  <a:lumMod val="40000"/>
                  <a:lumOff val="60000"/>
                </a:schemeClr>
              </a:gs>
              <a:gs pos="100000">
                <a:srgbClr val="D1E1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grpSp>
        <p:nvGrpSpPr>
          <p:cNvPr id="43" name="组合 42"/>
          <p:cNvGrpSpPr/>
          <p:nvPr/>
        </p:nvGrpSpPr>
        <p:grpSpPr>
          <a:xfrm>
            <a:off x="1850390" y="5659755"/>
            <a:ext cx="3997960" cy="699770"/>
            <a:chOff x="3181" y="9054"/>
            <a:chExt cx="6014" cy="1102"/>
          </a:xfrm>
        </p:grpSpPr>
        <p:pic>
          <p:nvPicPr>
            <p:cNvPr id="80" name="图片 79" descr="pc"/>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294" y="9171"/>
              <a:ext cx="567" cy="567"/>
            </a:xfrm>
            <a:prstGeom prst="rect">
              <a:avLst/>
            </a:prstGeom>
          </p:spPr>
        </p:pic>
        <p:pic>
          <p:nvPicPr>
            <p:cNvPr id="81" name="图片 80" descr="手机"/>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149" y="9171"/>
              <a:ext cx="566" cy="567"/>
            </a:xfrm>
            <a:prstGeom prst="rect">
              <a:avLst/>
            </a:prstGeom>
          </p:spPr>
        </p:pic>
        <p:pic>
          <p:nvPicPr>
            <p:cNvPr id="82" name="图片 81" descr="平板电脑"/>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003" y="9171"/>
              <a:ext cx="566" cy="567"/>
            </a:xfrm>
            <a:prstGeom prst="rect">
              <a:avLst/>
            </a:prstGeom>
          </p:spPr>
        </p:pic>
        <p:pic>
          <p:nvPicPr>
            <p:cNvPr id="85" name="图片 84" descr="瘦终端"/>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956" y="9171"/>
              <a:ext cx="566" cy="567"/>
            </a:xfrm>
            <a:prstGeom prst="rect">
              <a:avLst/>
            </a:prstGeom>
          </p:spPr>
        </p:pic>
        <p:sp>
          <p:nvSpPr>
            <p:cNvPr id="87" name="矩形 86"/>
            <p:cNvSpPr/>
            <p:nvPr>
              <p:custDataLst>
                <p:tags r:id="rId33"/>
              </p:custDataLst>
            </p:nvPr>
          </p:nvSpPr>
          <p:spPr>
            <a:xfrm>
              <a:off x="3181" y="9759"/>
              <a:ext cx="794" cy="397"/>
            </a:xfrm>
            <a:prstGeom prst="rect">
              <a:avLst/>
            </a:prstGeom>
            <a:noFill/>
            <a:effectLst/>
            <a:extLst>
              <a:ext uri="{909E8E84-426E-40DD-AFC4-6F175D3DCCD1}">
                <a14:hiddenFill xmlns:a14="http://schemas.microsoft.com/office/drawing/2010/main">
                  <a:solidFill>
                    <a:srgbClr val="22A7F4"/>
                  </a:solidFill>
                </a14:hiddenFill>
              </a:ext>
            </a:extLst>
          </p:spPr>
          <p:txBody>
            <a:bodyPr vert="horz" wrap="square" lIns="91440" tIns="45720" rIns="91440" bIns="45720" numCol="1" spcCol="0" rtlCol="0" fromWordArt="0" anchor="ctr" anchorCtr="0" forceAA="0" compatLnSpc="0">
              <a:noAutofit/>
            </a:bodyPr>
            <a:lstStyle/>
            <a:p>
              <a:pPr lvl="0" algn="ctr">
                <a:buClrTx/>
                <a:buSzTx/>
                <a:buFontTx/>
              </a:pPr>
              <a:r>
                <a:rPr lang="en-US" altLang="zh-CN" sz="1000" dirty="0">
                  <a:solidFill>
                    <a:schemeClr val="tx2"/>
                  </a:solidFill>
                  <a:latin typeface="微软雅黑" panose="020B0503020204020204" charset="-122"/>
                  <a:ea typeface="微软雅黑" panose="020B0503020204020204" charset="-122"/>
                  <a:cs typeface="Arial" panose="020B0604020202020204" pitchFamily="34" charset="0"/>
                  <a:sym typeface="等线" panose="02010600030101010101" pitchFamily="2" charset="-122"/>
                </a:rPr>
                <a:t>PC</a:t>
              </a:r>
            </a:p>
          </p:txBody>
        </p:sp>
        <p:sp>
          <p:nvSpPr>
            <p:cNvPr id="88" name="矩形 87"/>
            <p:cNvSpPr/>
            <p:nvPr>
              <p:custDataLst>
                <p:tags r:id="rId34"/>
              </p:custDataLst>
            </p:nvPr>
          </p:nvSpPr>
          <p:spPr>
            <a:xfrm>
              <a:off x="4035" y="9759"/>
              <a:ext cx="793" cy="397"/>
            </a:xfrm>
            <a:prstGeom prst="rect">
              <a:avLst/>
            </a:prstGeom>
            <a:noFill/>
            <a:effectLst/>
            <a:extLst>
              <a:ext uri="{909E8E84-426E-40DD-AFC4-6F175D3DCCD1}">
                <a14:hiddenFill xmlns:a14="http://schemas.microsoft.com/office/drawing/2010/main">
                  <a:solidFill>
                    <a:srgbClr val="22A7F4"/>
                  </a:solidFill>
                </a14:hiddenFill>
              </a:ext>
            </a:extLst>
          </p:spPr>
          <p:txBody>
            <a:bodyPr vert="horz" wrap="square" lIns="91440" tIns="45720" rIns="91440" bIns="45720" numCol="1" spcCol="0" rtlCol="0" fromWordArt="0" anchor="ctr" anchorCtr="0" forceAA="0" compatLnSpc="0">
              <a:noAutofit/>
            </a:bodyPr>
            <a:lstStyle/>
            <a:p>
              <a:pPr lvl="0" algn="ctr">
                <a:buClrTx/>
                <a:buSzTx/>
                <a:buFontTx/>
              </a:pPr>
              <a:r>
                <a:rPr lang="zh-CN" altLang="en-US" sz="1000" dirty="0">
                  <a:solidFill>
                    <a:schemeClr val="tx2"/>
                  </a:solidFill>
                  <a:latin typeface="微软雅黑" panose="020B0503020204020204" charset="-122"/>
                  <a:ea typeface="微软雅黑" panose="020B0503020204020204" charset="-122"/>
                  <a:cs typeface="Arial" panose="020B0604020202020204" pitchFamily="34" charset="0"/>
                  <a:sym typeface="等线" panose="02010600030101010101" pitchFamily="2" charset="-122"/>
                </a:rPr>
                <a:t>手机</a:t>
              </a:r>
            </a:p>
          </p:txBody>
        </p:sp>
        <p:sp>
          <p:nvSpPr>
            <p:cNvPr id="89" name="矩形 88"/>
            <p:cNvSpPr/>
            <p:nvPr>
              <p:custDataLst>
                <p:tags r:id="rId35"/>
              </p:custDataLst>
            </p:nvPr>
          </p:nvSpPr>
          <p:spPr>
            <a:xfrm>
              <a:off x="4889" y="9759"/>
              <a:ext cx="793" cy="397"/>
            </a:xfrm>
            <a:prstGeom prst="rect">
              <a:avLst/>
            </a:prstGeom>
            <a:noFill/>
            <a:effectLst/>
            <a:extLst>
              <a:ext uri="{909E8E84-426E-40DD-AFC4-6F175D3DCCD1}">
                <a14:hiddenFill xmlns:a14="http://schemas.microsoft.com/office/drawing/2010/main">
                  <a:solidFill>
                    <a:srgbClr val="22A7F4"/>
                  </a:solidFill>
                </a14:hiddenFill>
              </a:ext>
            </a:extLst>
          </p:spPr>
          <p:txBody>
            <a:bodyPr vert="horz" wrap="square" lIns="91440" tIns="45720" rIns="91440" bIns="45720" numCol="1" spcCol="0" rtlCol="0" fromWordArt="0" anchor="ctr" anchorCtr="0" forceAA="0" compatLnSpc="0">
              <a:noAutofit/>
            </a:bodyPr>
            <a:lstStyle/>
            <a:p>
              <a:pPr lvl="0" algn="ctr">
                <a:buClrTx/>
                <a:buSzTx/>
                <a:buFontTx/>
              </a:pPr>
              <a:r>
                <a:rPr lang="zh-CN" altLang="en-US" sz="1000" dirty="0">
                  <a:solidFill>
                    <a:schemeClr val="tx2"/>
                  </a:solidFill>
                  <a:latin typeface="微软雅黑" panose="020B0503020204020204" charset="-122"/>
                  <a:ea typeface="微软雅黑" panose="020B0503020204020204" charset="-122"/>
                  <a:cs typeface="Arial" panose="020B0604020202020204" pitchFamily="34" charset="0"/>
                  <a:sym typeface="等线" panose="02010600030101010101" pitchFamily="2" charset="-122"/>
                </a:rPr>
                <a:t>平板</a:t>
              </a:r>
            </a:p>
          </p:txBody>
        </p:sp>
        <p:sp>
          <p:nvSpPr>
            <p:cNvPr id="91" name="矩形 90"/>
            <p:cNvSpPr/>
            <p:nvPr>
              <p:custDataLst>
                <p:tags r:id="rId36"/>
              </p:custDataLst>
            </p:nvPr>
          </p:nvSpPr>
          <p:spPr>
            <a:xfrm>
              <a:off x="5653" y="9759"/>
              <a:ext cx="1171" cy="397"/>
            </a:xfrm>
            <a:prstGeom prst="rect">
              <a:avLst/>
            </a:prstGeom>
            <a:noFill/>
            <a:effectLst/>
            <a:extLst>
              <a:ext uri="{909E8E84-426E-40DD-AFC4-6F175D3DCCD1}">
                <a14:hiddenFill xmlns:a14="http://schemas.microsoft.com/office/drawing/2010/main">
                  <a:solidFill>
                    <a:srgbClr val="22A7F4"/>
                  </a:solidFill>
                </a14:hiddenFill>
              </a:ext>
            </a:extLst>
          </p:spPr>
          <p:txBody>
            <a:bodyPr vert="horz" wrap="square" lIns="91440" tIns="45720" rIns="91440" bIns="45720" numCol="1" spcCol="0" rtlCol="0" fromWordArt="0" anchor="ctr" anchorCtr="0" forceAA="0" compatLnSpc="0">
              <a:noAutofit/>
            </a:bodyPr>
            <a:lstStyle/>
            <a:p>
              <a:pPr lvl="0" algn="ctr">
                <a:buClrTx/>
                <a:buSzTx/>
                <a:buFontTx/>
              </a:pPr>
              <a:r>
                <a:rPr lang="zh-CN" altLang="en-US" sz="1000" dirty="0">
                  <a:solidFill>
                    <a:schemeClr val="tx2"/>
                  </a:solidFill>
                  <a:latin typeface="微软雅黑" panose="020B0503020204020204" charset="-122"/>
                  <a:ea typeface="微软雅黑" panose="020B0503020204020204" charset="-122"/>
                  <a:cs typeface="Arial" panose="020B0604020202020204" pitchFamily="34" charset="0"/>
                  <a:sym typeface="等线" panose="02010600030101010101" pitchFamily="2" charset="-122"/>
                </a:rPr>
                <a:t>瘦终端</a:t>
              </a:r>
            </a:p>
          </p:txBody>
        </p:sp>
        <p:sp>
          <p:nvSpPr>
            <p:cNvPr id="92" name="矩形 91"/>
            <p:cNvSpPr/>
            <p:nvPr>
              <p:custDataLst>
                <p:tags r:id="rId37"/>
              </p:custDataLst>
            </p:nvPr>
          </p:nvSpPr>
          <p:spPr>
            <a:xfrm>
              <a:off x="6645" y="9310"/>
              <a:ext cx="1171" cy="397"/>
            </a:xfrm>
            <a:prstGeom prst="rect">
              <a:avLst/>
            </a:prstGeom>
            <a:noFill/>
            <a:effectLst/>
            <a:extLst>
              <a:ext uri="{909E8E84-426E-40DD-AFC4-6F175D3DCCD1}">
                <a14:hiddenFill xmlns:a14="http://schemas.microsoft.com/office/drawing/2010/main">
                  <a:solidFill>
                    <a:srgbClr val="22A7F4"/>
                  </a:solidFill>
                </a14:hiddenFill>
              </a:ext>
            </a:extLst>
          </p:spPr>
          <p:txBody>
            <a:bodyPr vert="horz" wrap="square" lIns="91440" tIns="45720" rIns="91440" bIns="45720" numCol="1" spcCol="0" rtlCol="0" fromWordArt="0" anchor="ctr" anchorCtr="0" forceAA="0" compatLnSpc="0">
              <a:noAutofit/>
            </a:bodyPr>
            <a:lstStyle/>
            <a:p>
              <a:pPr lvl="0" algn="ctr">
                <a:buClrTx/>
                <a:buSzTx/>
                <a:buFontTx/>
              </a:pPr>
              <a:r>
                <a:rPr lang="en-US" altLang="zh-CN" sz="1000" b="1" dirty="0">
                  <a:solidFill>
                    <a:srgbClr val="0578F5"/>
                  </a:solidFill>
                  <a:latin typeface="微软雅黑" panose="020B0503020204020204" charset="-122"/>
                  <a:ea typeface="微软雅黑" panose="020B0503020204020204" charset="-122"/>
                  <a:cs typeface="Arial" panose="020B0604020202020204" pitchFamily="34" charset="0"/>
                  <a:sym typeface="等线" panose="02010600030101010101" pitchFamily="2" charset="-122"/>
                </a:rPr>
                <a:t>……</a:t>
              </a:r>
            </a:p>
          </p:txBody>
        </p:sp>
        <p:sp>
          <p:nvSpPr>
            <p:cNvPr id="47" name="文本框 46"/>
            <p:cNvSpPr txBox="1"/>
            <p:nvPr/>
          </p:nvSpPr>
          <p:spPr>
            <a:xfrm>
              <a:off x="7651" y="9054"/>
              <a:ext cx="1544" cy="871"/>
            </a:xfrm>
            <a:prstGeom prst="rect">
              <a:avLst/>
            </a:prstGeom>
            <a:noFill/>
          </p:spPr>
          <p:txBody>
            <a:bodyPr wrap="square" rtlCol="0">
              <a:spAutoFit/>
            </a:bodyPr>
            <a:lstStyle/>
            <a:p>
              <a:pPr algn="ctr" fontAlgn="auto">
                <a:lnSpc>
                  <a:spcPct val="150000"/>
                </a:lnSpc>
                <a:spcBef>
                  <a:spcPts val="0"/>
                </a:spcBef>
                <a:spcAft>
                  <a:spcPts val="0"/>
                </a:spcAft>
                <a:buClrTx/>
                <a:buSzTx/>
                <a:buFontTx/>
              </a:pPr>
              <a:r>
                <a:rPr lang="zh-CN" altLang="en-US" sz="1000">
                  <a:solidFill>
                    <a:schemeClr val="bg1">
                      <a:lumMod val="50000"/>
                    </a:schemeClr>
                  </a:solidFill>
                  <a:latin typeface="微软雅黑" panose="020B0503020204020204" charset="-122"/>
                  <a:ea typeface="微软雅黑" panose="020B0503020204020204" charset="-122"/>
                </a:rPr>
                <a:t>随时随地访问云端算力</a:t>
              </a:r>
            </a:p>
          </p:txBody>
        </p:sp>
      </p:grpSp>
      <p:sp>
        <p:nvSpPr>
          <p:cNvPr id="99" name="圆角矩形 12"/>
          <p:cNvSpPr/>
          <p:nvPr>
            <p:custDataLst>
              <p:tags r:id="rId15"/>
            </p:custDataLst>
          </p:nvPr>
        </p:nvSpPr>
        <p:spPr>
          <a:xfrm>
            <a:off x="6226810" y="2348865"/>
            <a:ext cx="5348605" cy="1310005"/>
          </a:xfrm>
          <a:prstGeom prst="roundRect">
            <a:avLst>
              <a:gd name="adj" fmla="val 1155"/>
            </a:avLst>
          </a:prstGeom>
          <a:solidFill>
            <a:srgbClr val="F3F8FE"/>
          </a:solidFill>
          <a:ln w="12700">
            <a:solidFill>
              <a:schemeClr val="accent1">
                <a:lumMod val="20000"/>
                <a:lumOff val="80000"/>
              </a:schemeClr>
            </a:solidFill>
            <a:miter/>
          </a:ln>
          <a:effectLst>
            <a:outerShdw blurRad="457200" dist="50800" dir="5400000" rotWithShape="0">
              <a:srgbClr val="003AC3">
                <a:alpha val="24000"/>
              </a:srgbClr>
            </a:outerShdw>
          </a:effectLst>
        </p:spPr>
        <p:txBody>
          <a:bodyPr lIns="0" tIns="0" rIns="0" bIns="0" anchor="ctr">
            <a:noAutofit/>
          </a:bodyPr>
          <a:lstStyle/>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p:txBody>
      </p:sp>
      <p:sp>
        <p:nvSpPr>
          <p:cNvPr id="113" name="矩形 58"/>
          <p:cNvSpPr/>
          <p:nvPr>
            <p:custDataLst>
              <p:tags r:id="rId16"/>
            </p:custDataLst>
          </p:nvPr>
        </p:nvSpPr>
        <p:spPr>
          <a:xfrm>
            <a:off x="6233795" y="2348865"/>
            <a:ext cx="1278000" cy="1309370"/>
          </a:xfrm>
          <a:prstGeom prst="rect">
            <a:avLst/>
          </a:prstGeom>
          <a:gradFill>
            <a:gsLst>
              <a:gs pos="0">
                <a:srgbClr val="2E84ED">
                  <a:alpha val="31000"/>
                </a:srgbClr>
              </a:gs>
              <a:gs pos="100000">
                <a:srgbClr val="2672ED">
                  <a:alpha val="0"/>
                </a:srgbClr>
              </a:gs>
            </a:gsLst>
          </a:gradFill>
          <a:ln w="12700">
            <a:miter lim="400000"/>
          </a:ln>
        </p:spPr>
        <p:txBody>
          <a:bodyPr lIns="0" tIns="0" rIns="0" bIns="0" rtlCol="0" anchor="ctr" anchorCtr="0">
            <a:noAutofit/>
          </a:bodyPr>
          <a:lstStyle/>
          <a:p>
            <a:pPr lvl="0" algn="l">
              <a:buClrTx/>
              <a:buSzTx/>
              <a:buFontTx/>
              <a:defRPr>
                <a:solidFill>
                  <a:srgbClr val="FFFFFF"/>
                </a:solidFill>
              </a:defRPr>
            </a:pPr>
            <a:r>
              <a:rPr lang="en-US" sz="1600" b="1">
                <a:solidFill>
                  <a:srgbClr val="0071D5"/>
                </a:solidFill>
                <a:latin typeface="微软雅黑" panose="020B0503020204020204" charset="-122"/>
                <a:ea typeface="微软雅黑" panose="020B0503020204020204" charset="-122"/>
                <a:sym typeface="+mn-ea"/>
              </a:rPr>
              <a:t>  按需扩容</a:t>
            </a:r>
          </a:p>
        </p:txBody>
      </p:sp>
      <p:sp>
        <p:nvSpPr>
          <p:cNvPr id="114" name="圆角矩形 12"/>
          <p:cNvSpPr/>
          <p:nvPr>
            <p:custDataLst>
              <p:tags r:id="rId17"/>
            </p:custDataLst>
          </p:nvPr>
        </p:nvSpPr>
        <p:spPr>
          <a:xfrm>
            <a:off x="6226810" y="3764280"/>
            <a:ext cx="5348605" cy="1310005"/>
          </a:xfrm>
          <a:prstGeom prst="roundRect">
            <a:avLst>
              <a:gd name="adj" fmla="val 1155"/>
            </a:avLst>
          </a:prstGeom>
          <a:gradFill>
            <a:gsLst>
              <a:gs pos="0">
                <a:srgbClr val="FFFFFF"/>
              </a:gs>
              <a:gs pos="100000">
                <a:srgbClr val="FFFFFF">
                  <a:alpha val="58999"/>
                </a:srgbClr>
              </a:gs>
            </a:gsLst>
          </a:gradFill>
          <a:ln w="12700">
            <a:solidFill>
              <a:schemeClr val="accent1">
                <a:lumMod val="20000"/>
                <a:lumOff val="80000"/>
              </a:schemeClr>
            </a:solidFill>
            <a:miter/>
          </a:ln>
          <a:effectLst>
            <a:outerShdw blurRad="457200" dist="50800" dir="5400000" rotWithShape="0">
              <a:srgbClr val="003AC3">
                <a:alpha val="24000"/>
              </a:srgbClr>
            </a:outerShdw>
          </a:effectLst>
        </p:spPr>
        <p:txBody>
          <a:bodyPr lIns="0" tIns="0" rIns="0" bIns="0" anchor="ctr">
            <a:noAutofit/>
          </a:bodyPr>
          <a:lstStyle/>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p:txBody>
      </p:sp>
      <p:sp>
        <p:nvSpPr>
          <p:cNvPr id="118" name="矩形 58"/>
          <p:cNvSpPr/>
          <p:nvPr>
            <p:custDataLst>
              <p:tags r:id="rId18"/>
            </p:custDataLst>
          </p:nvPr>
        </p:nvSpPr>
        <p:spPr>
          <a:xfrm>
            <a:off x="6233795" y="3764280"/>
            <a:ext cx="1278000" cy="1309370"/>
          </a:xfrm>
          <a:prstGeom prst="rect">
            <a:avLst/>
          </a:prstGeom>
          <a:gradFill>
            <a:gsLst>
              <a:gs pos="0">
                <a:srgbClr val="2E84ED">
                  <a:alpha val="31000"/>
                </a:srgbClr>
              </a:gs>
              <a:gs pos="100000">
                <a:srgbClr val="2672ED">
                  <a:alpha val="0"/>
                </a:srgbClr>
              </a:gs>
            </a:gsLst>
          </a:gradFill>
          <a:ln w="12700">
            <a:miter lim="400000"/>
          </a:ln>
        </p:spPr>
        <p:txBody>
          <a:bodyPr lIns="0" tIns="0" rIns="0" bIns="0" rtlCol="0" anchor="ctr" anchorCtr="0">
            <a:noAutofit/>
          </a:bodyPr>
          <a:lstStyle/>
          <a:p>
            <a:pPr lvl="0" algn="l">
              <a:buClrTx/>
              <a:buSzTx/>
              <a:buFontTx/>
              <a:defRPr>
                <a:solidFill>
                  <a:srgbClr val="FFFFFF"/>
                </a:solidFill>
              </a:defRPr>
            </a:pPr>
            <a:r>
              <a:rPr lang="en-US" sz="1600" b="1">
                <a:solidFill>
                  <a:srgbClr val="0071D5"/>
                </a:solidFill>
                <a:latin typeface="微软雅黑" panose="020B0503020204020204" charset="-122"/>
                <a:ea typeface="微软雅黑" panose="020B0503020204020204" charset="-122"/>
                <a:sym typeface="+mn-ea"/>
              </a:rPr>
              <a:t>  集中管控</a:t>
            </a:r>
          </a:p>
        </p:txBody>
      </p:sp>
      <p:sp>
        <p:nvSpPr>
          <p:cNvPr id="119" name="圆角矩形 12"/>
          <p:cNvSpPr/>
          <p:nvPr>
            <p:custDataLst>
              <p:tags r:id="rId19"/>
            </p:custDataLst>
          </p:nvPr>
        </p:nvSpPr>
        <p:spPr>
          <a:xfrm>
            <a:off x="6233795" y="5179695"/>
            <a:ext cx="5348605" cy="1310005"/>
          </a:xfrm>
          <a:prstGeom prst="roundRect">
            <a:avLst>
              <a:gd name="adj" fmla="val 1155"/>
            </a:avLst>
          </a:prstGeom>
          <a:gradFill>
            <a:gsLst>
              <a:gs pos="0">
                <a:srgbClr val="FFFFFF"/>
              </a:gs>
              <a:gs pos="100000">
                <a:srgbClr val="FFFFFF">
                  <a:alpha val="58999"/>
                </a:srgbClr>
              </a:gs>
            </a:gsLst>
          </a:gradFill>
          <a:ln w="12700">
            <a:solidFill>
              <a:schemeClr val="accent1">
                <a:lumMod val="20000"/>
                <a:lumOff val="80000"/>
              </a:schemeClr>
            </a:solidFill>
            <a:miter/>
          </a:ln>
          <a:effectLst>
            <a:outerShdw blurRad="457200" dist="50800" dir="5400000" rotWithShape="0">
              <a:srgbClr val="003AC3">
                <a:alpha val="24000"/>
              </a:srgbClr>
            </a:outerShdw>
          </a:effectLst>
        </p:spPr>
        <p:txBody>
          <a:bodyPr lIns="0" tIns="0" rIns="0" bIns="0" anchor="ctr">
            <a:noAutofit/>
          </a:bodyPr>
          <a:lstStyle/>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a:p>
            <a:pPr lvl="0" algn="ctr" fontAlgn="base">
              <a:lnSpc>
                <a:spcPct val="150000"/>
              </a:lnSpc>
              <a:buClrTx/>
              <a:buSzTx/>
              <a:buFontTx/>
              <a:defRPr/>
            </a:pPr>
            <a:endParaRPr lang="zh-CN" altLang="en-US" sz="1000" u="sng" dirty="0">
              <a:latin typeface="微软雅黑" panose="020B0503020204020204" charset="-122"/>
              <a:ea typeface="微软雅黑" panose="020B0503020204020204" charset="-122"/>
              <a:cs typeface="微软雅黑" panose="020B0503020204020204" charset="-122"/>
              <a:sym typeface="+mn-ea"/>
            </a:endParaRPr>
          </a:p>
        </p:txBody>
      </p:sp>
      <p:sp>
        <p:nvSpPr>
          <p:cNvPr id="120" name="矩形 58"/>
          <p:cNvSpPr/>
          <p:nvPr>
            <p:custDataLst>
              <p:tags r:id="rId20"/>
            </p:custDataLst>
          </p:nvPr>
        </p:nvSpPr>
        <p:spPr>
          <a:xfrm>
            <a:off x="6240145" y="5179695"/>
            <a:ext cx="1278000" cy="1309370"/>
          </a:xfrm>
          <a:prstGeom prst="rect">
            <a:avLst/>
          </a:prstGeom>
          <a:gradFill>
            <a:gsLst>
              <a:gs pos="0">
                <a:srgbClr val="2E84ED">
                  <a:alpha val="31000"/>
                </a:srgbClr>
              </a:gs>
              <a:gs pos="100000">
                <a:srgbClr val="2672ED">
                  <a:alpha val="0"/>
                </a:srgbClr>
              </a:gs>
            </a:gsLst>
          </a:gradFill>
          <a:ln w="12700">
            <a:miter lim="400000"/>
          </a:ln>
        </p:spPr>
        <p:txBody>
          <a:bodyPr lIns="0" tIns="0" rIns="0" bIns="0" rtlCol="0" anchor="ctr" anchorCtr="0">
            <a:noAutofit/>
          </a:bodyPr>
          <a:lstStyle/>
          <a:p>
            <a:pPr lvl="0" algn="l">
              <a:buClrTx/>
              <a:buSzTx/>
              <a:buFontTx/>
              <a:defRPr>
                <a:solidFill>
                  <a:srgbClr val="FFFFFF"/>
                </a:solidFill>
              </a:defRPr>
            </a:pPr>
            <a:r>
              <a:rPr lang="en-US" sz="1600" b="1">
                <a:solidFill>
                  <a:srgbClr val="0071D5"/>
                </a:solidFill>
                <a:latin typeface="微软雅黑" panose="020B0503020204020204" charset="-122"/>
                <a:ea typeface="微软雅黑" panose="020B0503020204020204" charset="-122"/>
                <a:sym typeface="+mn-ea"/>
              </a:rPr>
              <a:t>  安全可靠</a:t>
            </a:r>
          </a:p>
        </p:txBody>
      </p:sp>
      <p:sp>
        <p:nvSpPr>
          <p:cNvPr id="48" name="文本框 47"/>
          <p:cNvSpPr txBox="1"/>
          <p:nvPr/>
        </p:nvSpPr>
        <p:spPr>
          <a:xfrm>
            <a:off x="7312660" y="5241290"/>
            <a:ext cx="4263390" cy="275590"/>
          </a:xfrm>
          <a:prstGeom prst="rect">
            <a:avLst/>
          </a:prstGeom>
          <a:noFill/>
        </p:spPr>
        <p:txBody>
          <a:bodyPr wrap="square" rtlCol="0" anchor="t">
            <a:spAutoFit/>
          </a:bodyPr>
          <a:lstStyle/>
          <a:p>
            <a:pPr lvl="0" algn="ctr">
              <a:buClrTx/>
              <a:buSzTx/>
              <a:buFontTx/>
            </a:pPr>
            <a:r>
              <a:rPr lang="zh-CN" altLang="en-US" sz="1200">
                <a:solidFill>
                  <a:schemeClr val="tx1"/>
                </a:solidFill>
                <a:latin typeface="微软雅黑" panose="020B0503020204020204" charset="-122"/>
                <a:ea typeface="微软雅黑" panose="020B0503020204020204" charset="-122"/>
                <a:sym typeface="+mn-ea"/>
              </a:rPr>
              <a:t>端到端安全防护，</a:t>
            </a:r>
            <a:r>
              <a:rPr lang="zh-CN" altLang="en-US" sz="1200" b="1">
                <a:solidFill>
                  <a:srgbClr val="0574F5"/>
                </a:solidFill>
                <a:latin typeface="微软雅黑" panose="020B0503020204020204" charset="-122"/>
                <a:ea typeface="微软雅黑" panose="020B0503020204020204" charset="-122"/>
                <a:sym typeface="+mn-ea"/>
              </a:rPr>
              <a:t>提供多重安全保障，学校更省心</a:t>
            </a:r>
          </a:p>
        </p:txBody>
      </p:sp>
      <p:pic>
        <p:nvPicPr>
          <p:cNvPr id="53" name="图片 52" descr="安全"/>
          <p:cNvPicPr>
            <a:picLocks noChangeAspect="1"/>
          </p:cNvPicPr>
          <p:nvPr/>
        </p:nvPicPr>
        <p:blipFill>
          <a:blip r:embed="rId50"/>
          <a:stretch>
            <a:fillRect/>
          </a:stretch>
        </p:blipFill>
        <p:spPr>
          <a:xfrm>
            <a:off x="8696960" y="5488940"/>
            <a:ext cx="1456690" cy="1092200"/>
          </a:xfrm>
          <a:prstGeom prst="rect">
            <a:avLst/>
          </a:prstGeom>
        </p:spPr>
      </p:pic>
      <p:sp>
        <p:nvSpPr>
          <p:cNvPr id="54" name="圆角矩形 53"/>
          <p:cNvSpPr/>
          <p:nvPr>
            <p:custDataLst>
              <p:tags r:id="rId21"/>
            </p:custDataLst>
          </p:nvPr>
        </p:nvSpPr>
        <p:spPr bwMode="auto">
          <a:xfrm>
            <a:off x="9897745" y="5634355"/>
            <a:ext cx="1221740" cy="337185"/>
          </a:xfrm>
          <a:prstGeom prst="roundRect">
            <a:avLst>
              <a:gd name="adj" fmla="val 50000"/>
            </a:avLst>
          </a:prstGeom>
          <a:solidFill>
            <a:srgbClr val="EFF6F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云端</a:t>
            </a:r>
            <a:r>
              <a:rPr lang="zh-CN" altLang="en-US" sz="1000">
                <a:solidFill>
                  <a:srgbClr val="0578F5"/>
                </a:solidFill>
                <a:latin typeface="微软雅黑" panose="020B0503020204020204" charset="-122"/>
                <a:ea typeface="微软雅黑" panose="020B0503020204020204" charset="-122"/>
                <a:sym typeface="+mn-ea"/>
              </a:rPr>
              <a:t>防攻击</a:t>
            </a:r>
          </a:p>
        </p:txBody>
      </p:sp>
      <p:sp>
        <p:nvSpPr>
          <p:cNvPr id="159" name="圆角矩形 158"/>
          <p:cNvSpPr/>
          <p:nvPr>
            <p:custDataLst>
              <p:tags r:id="rId22"/>
            </p:custDataLst>
          </p:nvPr>
        </p:nvSpPr>
        <p:spPr bwMode="auto">
          <a:xfrm>
            <a:off x="7677150" y="5634355"/>
            <a:ext cx="1437640" cy="337185"/>
          </a:xfrm>
          <a:prstGeom prst="roundRect">
            <a:avLst>
              <a:gd name="adj" fmla="val 50000"/>
            </a:avLst>
          </a:prstGeom>
          <a:solidFill>
            <a:srgbClr val="EFF6F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终端</a:t>
            </a:r>
            <a:r>
              <a:rPr lang="zh-CN" altLang="en-US" sz="1000">
                <a:solidFill>
                  <a:srgbClr val="0578F5"/>
                </a:solidFill>
                <a:latin typeface="微软雅黑" panose="020B0503020204020204" charset="-122"/>
                <a:ea typeface="微软雅黑" panose="020B0503020204020204" charset="-122"/>
                <a:sym typeface="+mn-ea"/>
              </a:rPr>
              <a:t>0数据</a:t>
            </a:r>
          </a:p>
        </p:txBody>
      </p:sp>
      <p:sp>
        <p:nvSpPr>
          <p:cNvPr id="55" name="圆角矩形 54"/>
          <p:cNvSpPr/>
          <p:nvPr/>
        </p:nvSpPr>
        <p:spPr>
          <a:xfrm>
            <a:off x="7849235" y="6140450"/>
            <a:ext cx="3270885" cy="336550"/>
          </a:xfrm>
          <a:prstGeom prst="roundRect">
            <a:avLst>
              <a:gd name="adj" fmla="val 50000"/>
            </a:avLst>
          </a:prstGeom>
          <a:solidFill>
            <a:srgbClr val="EFF6F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sz="1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Yu Gothic" panose="020B0400000000000000" charset="-128"/>
              </a:rPr>
              <a:t>电信级安全等级 | 数据可靠性</a:t>
            </a:r>
            <a:r>
              <a:rPr lang="zh-CN" altLang="en-US" sz="1000">
                <a:solidFill>
                  <a:srgbClr val="0578F5"/>
                </a:solidFill>
                <a:latin typeface="微软雅黑" panose="020B0503020204020204" charset="-122"/>
                <a:ea typeface="微软雅黑" panose="020B0503020204020204" charset="-122"/>
                <a:sym typeface="Yu Gothic" panose="020B0400000000000000" charset="-128"/>
              </a:rPr>
              <a:t>达12个9</a:t>
            </a:r>
          </a:p>
        </p:txBody>
      </p:sp>
      <p:sp>
        <p:nvSpPr>
          <p:cNvPr id="56" name="文本框 55"/>
          <p:cNvSpPr txBox="1"/>
          <p:nvPr/>
        </p:nvSpPr>
        <p:spPr>
          <a:xfrm>
            <a:off x="7312025" y="3985895"/>
            <a:ext cx="4263390" cy="275590"/>
          </a:xfrm>
          <a:prstGeom prst="rect">
            <a:avLst/>
          </a:prstGeom>
          <a:noFill/>
        </p:spPr>
        <p:txBody>
          <a:bodyPr wrap="square" rtlCol="0" anchor="t">
            <a:spAutoFit/>
          </a:bodyPr>
          <a:lstStyle/>
          <a:p>
            <a:pPr lvl="0" algn="ctr">
              <a:buClrTx/>
              <a:buSzTx/>
              <a:buFontTx/>
            </a:pPr>
            <a:r>
              <a:rPr lang="zh-CN" altLang="en-US" sz="1200">
                <a:latin typeface="微软雅黑" panose="020B0503020204020204" charset="-122"/>
                <a:ea typeface="微软雅黑" panose="020B0503020204020204" charset="-122"/>
                <a:sym typeface="+mn-ea"/>
              </a:rPr>
              <a:t>大幅降低学校管理成本，管理工作量</a:t>
            </a:r>
            <a:r>
              <a:rPr lang="zh-CN" altLang="en-US" sz="1200" b="1">
                <a:solidFill>
                  <a:srgbClr val="0574F5"/>
                </a:solidFill>
                <a:latin typeface="微软雅黑" panose="020B0503020204020204" charset="-122"/>
                <a:ea typeface="微软雅黑" panose="020B0503020204020204" charset="-122"/>
                <a:sym typeface="+mn-ea"/>
              </a:rPr>
              <a:t>减少80%</a:t>
            </a:r>
          </a:p>
        </p:txBody>
      </p:sp>
      <p:sp>
        <p:nvSpPr>
          <p:cNvPr id="57" name="文本框 56"/>
          <p:cNvSpPr txBox="1"/>
          <p:nvPr/>
        </p:nvSpPr>
        <p:spPr>
          <a:xfrm>
            <a:off x="7245985" y="2429510"/>
            <a:ext cx="4264025" cy="350520"/>
          </a:xfrm>
          <a:prstGeom prst="rect">
            <a:avLst/>
          </a:prstGeom>
          <a:noFill/>
        </p:spPr>
        <p:txBody>
          <a:bodyPr wrap="square" rtlCol="0" anchor="ctr" anchorCtr="0">
            <a:noAutofit/>
          </a:bodyPr>
          <a:lstStyle/>
          <a:p>
            <a:pPr indent="0" algn="ctr">
              <a:lnSpc>
                <a:spcPct val="150000"/>
              </a:lnSpc>
              <a:buClr>
                <a:srgbClr val="FFFFFF"/>
              </a:buClr>
              <a:buFont typeface="微软雅黑" panose="020B0503020204020204" charset="-122"/>
              <a:buNone/>
            </a:pPr>
            <a:r>
              <a:rPr lang="zh-CN" altLang="en-US" sz="1200">
                <a:solidFill>
                  <a:schemeClr val="tx1"/>
                </a:solidFill>
                <a:ea typeface="微软雅黑" panose="020B0503020204020204" charset="-122"/>
                <a:sym typeface="+mn-ea"/>
              </a:rPr>
              <a:t>秒级开通，按需取用，</a:t>
            </a:r>
            <a:r>
              <a:rPr lang="zh-CN" altLang="en-US" sz="1200" b="1">
                <a:solidFill>
                  <a:srgbClr val="0574F5"/>
                </a:solidFill>
                <a:latin typeface="微软雅黑" panose="020B0503020204020204" charset="-122"/>
                <a:ea typeface="微软雅黑" panose="020B0503020204020204" charset="-122"/>
                <a:sym typeface="+mn-ea"/>
              </a:rPr>
              <a:t>弹性扩容，快速满足新课改要求</a:t>
            </a:r>
          </a:p>
        </p:txBody>
      </p:sp>
      <p:pic>
        <p:nvPicPr>
          <p:cNvPr id="58" name="图片 57" descr="cloud-desktop"/>
          <p:cNvPicPr>
            <a:picLocks noChangeAspect="1"/>
          </p:cNvPicPr>
          <p:nvPr>
            <p:custDataLst>
              <p:tags r:id="rId23"/>
            </p:custDataLst>
          </p:nvPr>
        </p:nvPicPr>
        <p:blipFill>
          <a:blip r:embed="rId51">
            <a:extLst>
              <a:ext uri="{96DAC541-7B7A-43D3-8B79-37D633B846F1}">
                <asvg:svgBlip xmlns:asvg="http://schemas.microsoft.com/office/drawing/2016/SVG/main" r:embed="rId52"/>
              </a:ext>
            </a:extLst>
          </a:blip>
          <a:stretch>
            <a:fillRect/>
          </a:stretch>
        </p:blipFill>
        <p:spPr>
          <a:xfrm>
            <a:off x="8221980" y="2869565"/>
            <a:ext cx="554990" cy="551180"/>
          </a:xfrm>
          <a:prstGeom prst="rect">
            <a:avLst/>
          </a:prstGeom>
        </p:spPr>
      </p:pic>
      <p:sp>
        <p:nvSpPr>
          <p:cNvPr id="59" name="圆角矩形 58"/>
          <p:cNvSpPr/>
          <p:nvPr>
            <p:custDataLst>
              <p:tags r:id="rId24"/>
            </p:custDataLst>
          </p:nvPr>
        </p:nvSpPr>
        <p:spPr bwMode="auto">
          <a:xfrm>
            <a:off x="7836535" y="3302000"/>
            <a:ext cx="1327150" cy="327025"/>
          </a:xfrm>
          <a:prstGeom prst="roundRect">
            <a:avLst>
              <a:gd name="adj" fmla="val 50000"/>
            </a:avLst>
          </a:prstGeom>
          <a:noFill/>
          <a:ln>
            <a:noFill/>
            <a:prstDash val="dash"/>
          </a:ln>
          <a:extLst>
            <a:ext uri="{909E8E84-426E-40DD-AFC4-6F175D3DCCD1}">
              <a14:hiddenFill xmlns:a14="http://schemas.microsoft.com/office/drawing/2010/main">
                <a:solidFill>
                  <a:srgbClr val="EFF6F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lnSpc>
                <a:spcPct val="120000"/>
              </a:lnSpc>
              <a:spcBef>
                <a:spcPts val="0"/>
              </a:spcBef>
              <a:spcAft>
                <a:spcPts val="0"/>
              </a:spcAft>
              <a:buClrTx/>
              <a:buSzTx/>
              <a:buFontTx/>
            </a:pPr>
            <a:r>
              <a:rPr lang="zh-CN" altLang="en-US"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扩容前</a:t>
            </a:r>
            <a:r>
              <a:rPr lang="en-US" alt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4C 8G</a:t>
            </a:r>
          </a:p>
        </p:txBody>
      </p:sp>
      <p:sp>
        <p:nvSpPr>
          <p:cNvPr id="60" name="任意多边形 59"/>
          <p:cNvSpPr/>
          <p:nvPr>
            <p:custDataLst>
              <p:tags r:id="rId25"/>
            </p:custDataLst>
          </p:nvPr>
        </p:nvSpPr>
        <p:spPr>
          <a:xfrm rot="5400000" flipH="1">
            <a:off x="9043670" y="2545715"/>
            <a:ext cx="760095" cy="1228725"/>
          </a:xfrm>
          <a:custGeom>
            <a:avLst/>
            <a:gdLst>
              <a:gd name="connsiteX0" fmla="*/ 2130 w 7965"/>
              <a:gd name="connsiteY0" fmla="*/ 1019 h 4109"/>
              <a:gd name="connsiteX1" fmla="*/ 3931 w 7965"/>
              <a:gd name="connsiteY1" fmla="*/ 0 h 4109"/>
              <a:gd name="connsiteX2" fmla="*/ 5760 w 7965"/>
              <a:gd name="connsiteY2" fmla="*/ 1034 h 4109"/>
              <a:gd name="connsiteX3" fmla="*/ 5025 w 7965"/>
              <a:gd name="connsiteY3" fmla="*/ 1019 h 4109"/>
              <a:gd name="connsiteX4" fmla="*/ 7965 w 7965"/>
              <a:gd name="connsiteY4" fmla="*/ 4079 h 4109"/>
              <a:gd name="connsiteX5" fmla="*/ 0 w 7965"/>
              <a:gd name="connsiteY5" fmla="*/ 4109 h 4109"/>
              <a:gd name="connsiteX6" fmla="*/ 2835 w 7965"/>
              <a:gd name="connsiteY6" fmla="*/ 1019 h 4109"/>
              <a:gd name="connsiteX7" fmla="*/ 2130 w 7965"/>
              <a:gd name="connsiteY7" fmla="*/ 1019 h 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65" h="4109">
                <a:moveTo>
                  <a:pt x="2130" y="1019"/>
                </a:moveTo>
                <a:lnTo>
                  <a:pt x="3931" y="0"/>
                </a:lnTo>
                <a:lnTo>
                  <a:pt x="5760" y="1034"/>
                </a:lnTo>
                <a:lnTo>
                  <a:pt x="5025" y="1019"/>
                </a:lnTo>
                <a:cubicBezTo>
                  <a:pt x="5490" y="3044"/>
                  <a:pt x="6765" y="3389"/>
                  <a:pt x="7965" y="4079"/>
                </a:cubicBezTo>
                <a:lnTo>
                  <a:pt x="0" y="4109"/>
                </a:lnTo>
                <a:cubicBezTo>
                  <a:pt x="1005" y="3419"/>
                  <a:pt x="2640" y="2954"/>
                  <a:pt x="2835" y="1019"/>
                </a:cubicBezTo>
                <a:lnTo>
                  <a:pt x="2130" y="1019"/>
                </a:lnTo>
                <a:close/>
              </a:path>
            </a:pathLst>
          </a:custGeom>
          <a:gradFill>
            <a:gsLst>
              <a:gs pos="0">
                <a:schemeClr val="accent1">
                  <a:lumMod val="40000"/>
                  <a:lumOff val="60000"/>
                </a:schemeClr>
              </a:gs>
              <a:gs pos="100000">
                <a:srgbClr val="D1E1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
        <p:nvSpPr>
          <p:cNvPr id="61" name="圆角矩形 60"/>
          <p:cNvSpPr/>
          <p:nvPr>
            <p:custDataLst>
              <p:tags r:id="rId26"/>
            </p:custDataLst>
          </p:nvPr>
        </p:nvSpPr>
        <p:spPr bwMode="auto">
          <a:xfrm>
            <a:off x="9782810" y="2913380"/>
            <a:ext cx="1596390" cy="475615"/>
          </a:xfrm>
          <a:prstGeom prst="roundRect">
            <a:avLst>
              <a:gd name="adj" fmla="val 50000"/>
            </a:avLst>
          </a:prstGeom>
          <a:noFill/>
          <a:ln>
            <a:noFill/>
            <a:prstDash val="dash"/>
          </a:ln>
          <a:extLst>
            <a:ext uri="{909E8E84-426E-40DD-AFC4-6F175D3DCCD1}">
              <a14:hiddenFill xmlns:a14="http://schemas.microsoft.com/office/drawing/2010/main">
                <a:solidFill>
                  <a:srgbClr val="EFF6F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lnSpc>
                <a:spcPct val="120000"/>
              </a:lnSpc>
              <a:spcBef>
                <a:spcPts val="0"/>
              </a:spcBef>
              <a:spcAft>
                <a:spcPts val="0"/>
              </a:spcAft>
              <a:buClrTx/>
              <a:buSzTx/>
              <a:buFontTx/>
            </a:pPr>
            <a:r>
              <a:rPr lang="zh-CN" altLang="en-US"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扩容后</a:t>
            </a:r>
            <a:r>
              <a:rPr lang="en-US" alt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8C 16G</a:t>
            </a:r>
          </a:p>
        </p:txBody>
      </p:sp>
      <p:sp>
        <p:nvSpPr>
          <p:cNvPr id="62" name="椭圆 61"/>
          <p:cNvSpPr/>
          <p:nvPr/>
        </p:nvSpPr>
        <p:spPr>
          <a:xfrm>
            <a:off x="9088120" y="2962275"/>
            <a:ext cx="377190" cy="374650"/>
          </a:xfrm>
          <a:prstGeom prst="ellipse">
            <a:avLst/>
          </a:prstGeom>
          <a:solidFill>
            <a:srgbClr val="57A1E3"/>
          </a:solidFill>
          <a:ln>
            <a:solidFill>
              <a:schemeClr val="bg1">
                <a:lumMod val="9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800">
                <a:latin typeface="微软雅黑" panose="020B0503020204020204" charset="-122"/>
                <a:ea typeface="微软雅黑" panose="020B0503020204020204" charset="-122"/>
              </a:rPr>
              <a:t>扩容</a:t>
            </a:r>
          </a:p>
        </p:txBody>
      </p:sp>
      <p:sp>
        <p:nvSpPr>
          <p:cNvPr id="63" name="矩形: 圆角 37"/>
          <p:cNvSpPr/>
          <p:nvPr>
            <p:custDataLst>
              <p:tags r:id="rId27"/>
            </p:custDataLst>
          </p:nvPr>
        </p:nvSpPr>
        <p:spPr>
          <a:xfrm>
            <a:off x="7589520" y="4417695"/>
            <a:ext cx="1205865" cy="364490"/>
          </a:xfrm>
          <a:prstGeom prst="roundRect">
            <a:avLst>
              <a:gd name="adj" fmla="val 50000"/>
            </a:avLst>
          </a:prstGeom>
          <a:solidFill>
            <a:schemeClr val="bg1"/>
          </a:solidFill>
          <a:ln w="12700">
            <a:solidFill>
              <a:srgbClr val="0574F5">
                <a:alpha val="29000"/>
              </a:srgbClr>
            </a:soli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lvl="0" algn="ctr">
              <a:buClrTx/>
              <a:buSzTx/>
              <a:buFontTx/>
              <a:defRPr>
                <a:solidFill>
                  <a:srgbClr val="FFFFFF"/>
                </a:solidFill>
              </a:defRPr>
            </a:pPr>
            <a:r>
              <a:rPr lang="en-US" altLang="zh-CN" sz="12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终端管控</a:t>
            </a:r>
          </a:p>
        </p:txBody>
      </p:sp>
      <p:sp>
        <p:nvSpPr>
          <p:cNvPr id="64" name="矩形: 圆角 37"/>
          <p:cNvSpPr/>
          <p:nvPr>
            <p:custDataLst>
              <p:tags r:id="rId28"/>
            </p:custDataLst>
          </p:nvPr>
        </p:nvSpPr>
        <p:spPr>
          <a:xfrm>
            <a:off x="8912225" y="4417695"/>
            <a:ext cx="1205865" cy="364490"/>
          </a:xfrm>
          <a:prstGeom prst="roundRect">
            <a:avLst>
              <a:gd name="adj" fmla="val 50000"/>
            </a:avLst>
          </a:prstGeom>
          <a:solidFill>
            <a:schemeClr val="bg1"/>
          </a:solidFill>
          <a:ln w="12700">
            <a:solidFill>
              <a:srgbClr val="0574F5">
                <a:alpha val="29000"/>
              </a:srgbClr>
            </a:soli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lvl="0" algn="ctr">
              <a:buClrTx/>
              <a:buSzTx/>
              <a:buFontTx/>
              <a:defRPr>
                <a:solidFill>
                  <a:srgbClr val="FFFFFF"/>
                </a:solidFill>
              </a:defRPr>
            </a:pPr>
            <a:r>
              <a:rPr lang="en-US" altLang="zh-CN" sz="12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行为管控</a:t>
            </a:r>
          </a:p>
        </p:txBody>
      </p:sp>
      <p:sp>
        <p:nvSpPr>
          <p:cNvPr id="192" name="矩形: 圆角 37"/>
          <p:cNvSpPr/>
          <p:nvPr>
            <p:custDataLst>
              <p:tags r:id="rId29"/>
            </p:custDataLst>
          </p:nvPr>
        </p:nvSpPr>
        <p:spPr>
          <a:xfrm>
            <a:off x="10234930" y="4417695"/>
            <a:ext cx="1205865" cy="364490"/>
          </a:xfrm>
          <a:prstGeom prst="roundRect">
            <a:avLst>
              <a:gd name="adj" fmla="val 50000"/>
            </a:avLst>
          </a:prstGeom>
          <a:solidFill>
            <a:schemeClr val="bg1"/>
          </a:solidFill>
          <a:ln w="12700">
            <a:solidFill>
              <a:srgbClr val="0574F5">
                <a:alpha val="29000"/>
              </a:srgbClr>
            </a:soli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lvl="0" algn="ctr">
              <a:buClrTx/>
              <a:buSzTx/>
              <a:buFontTx/>
              <a:defRPr>
                <a:solidFill>
                  <a:srgbClr val="FFFFFF"/>
                </a:solidFill>
              </a:defRPr>
            </a:pPr>
            <a:r>
              <a:rPr lang="en-US" altLang="zh-CN" sz="12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策略管控</a:t>
            </a:r>
          </a:p>
        </p:txBody>
      </p:sp>
      <p:sp>
        <p:nvSpPr>
          <p:cNvPr id="193" name="椭圆 192"/>
          <p:cNvSpPr/>
          <p:nvPr/>
        </p:nvSpPr>
        <p:spPr>
          <a:xfrm>
            <a:off x="7606665" y="4424680"/>
            <a:ext cx="350520" cy="347980"/>
          </a:xfrm>
          <a:prstGeom prst="ellipse">
            <a:avLst/>
          </a:prstGeom>
          <a:solidFill>
            <a:srgbClr val="0071D5">
              <a:alpha val="66000"/>
            </a:srgbClr>
          </a:solidFill>
          <a:ln>
            <a:solidFill>
              <a:srgbClr val="029CF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195" name="椭圆 194"/>
          <p:cNvSpPr/>
          <p:nvPr/>
        </p:nvSpPr>
        <p:spPr>
          <a:xfrm>
            <a:off x="8929370" y="4427220"/>
            <a:ext cx="350520" cy="347980"/>
          </a:xfrm>
          <a:prstGeom prst="ellipse">
            <a:avLst/>
          </a:prstGeom>
          <a:solidFill>
            <a:srgbClr val="0071D5">
              <a:alpha val="66000"/>
            </a:srgbClr>
          </a:solidFill>
          <a:ln>
            <a:solidFill>
              <a:srgbClr val="029CF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sp>
        <p:nvSpPr>
          <p:cNvPr id="196" name="椭圆 195"/>
          <p:cNvSpPr/>
          <p:nvPr/>
        </p:nvSpPr>
        <p:spPr>
          <a:xfrm>
            <a:off x="10253980" y="4427220"/>
            <a:ext cx="350520" cy="347980"/>
          </a:xfrm>
          <a:prstGeom prst="ellipse">
            <a:avLst/>
          </a:prstGeom>
          <a:solidFill>
            <a:srgbClr val="0071D5">
              <a:alpha val="66000"/>
            </a:srgbClr>
          </a:solidFill>
          <a:ln>
            <a:solidFill>
              <a:srgbClr val="029CF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00">
              <a:latin typeface="微软雅黑" panose="020B0503020204020204" charset="-122"/>
              <a:ea typeface="微软雅黑" panose="020B0503020204020204" charset="-122"/>
            </a:endParaRPr>
          </a:p>
        </p:txBody>
      </p:sp>
      <p:pic>
        <p:nvPicPr>
          <p:cNvPr id="198" name="图片 197" descr="电脑"/>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651750" y="4486910"/>
            <a:ext cx="239161" cy="216000"/>
          </a:xfrm>
          <a:prstGeom prst="rect">
            <a:avLst/>
          </a:prstGeom>
        </p:spPr>
      </p:pic>
      <p:pic>
        <p:nvPicPr>
          <p:cNvPr id="199" name="图片 198" descr="行为日志"/>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9000490" y="4481195"/>
            <a:ext cx="217046" cy="216000"/>
          </a:xfrm>
          <a:prstGeom prst="rect">
            <a:avLst/>
          </a:prstGeom>
        </p:spPr>
      </p:pic>
      <p:pic>
        <p:nvPicPr>
          <p:cNvPr id="200" name="图片 199" descr="策略"/>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0316845" y="4479925"/>
            <a:ext cx="216000" cy="214503"/>
          </a:xfrm>
          <a:prstGeom prst="rect">
            <a:avLst/>
          </a:prstGeom>
        </p:spPr>
      </p:pic>
      <p:sp>
        <p:nvSpPr>
          <p:cNvPr id="202" name="圆角矩形 201"/>
          <p:cNvSpPr/>
          <p:nvPr>
            <p:custDataLst>
              <p:tags r:id="rId30"/>
            </p:custDataLst>
          </p:nvPr>
        </p:nvSpPr>
        <p:spPr bwMode="auto">
          <a:xfrm>
            <a:off x="1720215" y="4417695"/>
            <a:ext cx="1717675" cy="363220"/>
          </a:xfrm>
          <a:prstGeom prst="roundRect">
            <a:avLst>
              <a:gd name="adj" fmla="val 50000"/>
            </a:avLst>
          </a:prstGeom>
          <a:solidFill>
            <a:srgbClr val="EFF6F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传统台式机</a:t>
            </a:r>
            <a:r>
              <a:rPr lang="en-US" alt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&gt;</a:t>
            </a:r>
            <a:r>
              <a:rPr 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200W</a:t>
            </a:r>
          </a:p>
        </p:txBody>
      </p:sp>
      <p:sp>
        <p:nvSpPr>
          <p:cNvPr id="203" name="圆角矩形 202"/>
          <p:cNvSpPr/>
          <p:nvPr>
            <p:custDataLst>
              <p:tags r:id="rId31"/>
            </p:custDataLst>
          </p:nvPr>
        </p:nvSpPr>
        <p:spPr bwMode="auto">
          <a:xfrm>
            <a:off x="3776345" y="4424680"/>
            <a:ext cx="1731010" cy="363220"/>
          </a:xfrm>
          <a:prstGeom prst="roundRect">
            <a:avLst>
              <a:gd name="adj" fmla="val 50000"/>
            </a:avLst>
          </a:prstGeom>
          <a:solidFill>
            <a:srgbClr val="EFF6F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云电脑便携终端＜</a:t>
            </a:r>
            <a:r>
              <a:rPr lang="en-US" alt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2</a:t>
            </a:r>
            <a:r>
              <a:rPr lang="zh-CN" sz="1000" dirty="0">
                <a:solidFill>
                  <a:schemeClr val="bg1">
                    <a:lumMod val="50000"/>
                  </a:schemeClr>
                </a:solidFill>
                <a:latin typeface="Arial" panose="020B0604020202020204" pitchFamily="34" charset="0"/>
                <a:ea typeface="微软雅黑" panose="020B0503020204020204" charset="-122"/>
                <a:cs typeface="Arial" panose="020B0604020202020204" pitchFamily="34" charset="0"/>
                <a:sym typeface="+mn-ea"/>
              </a:rPr>
              <a:t>0W</a:t>
            </a:r>
          </a:p>
        </p:txBody>
      </p:sp>
      <p:grpSp>
        <p:nvGrpSpPr>
          <p:cNvPr id="69" name="组合 68"/>
          <p:cNvGrpSpPr/>
          <p:nvPr/>
        </p:nvGrpSpPr>
        <p:grpSpPr>
          <a:xfrm>
            <a:off x="3776345" y="2817495"/>
            <a:ext cx="713740" cy="510540"/>
            <a:chOff x="5260" y="-578"/>
            <a:chExt cx="1124" cy="804"/>
          </a:xfrm>
        </p:grpSpPr>
        <p:pic>
          <p:nvPicPr>
            <p:cNvPr id="65" name="图片 64" descr="电脑萤幕&#10;&#10;描述已自动生成"/>
            <p:cNvPicPr>
              <a:picLocks noChangeAspect="1"/>
            </p:cNvPicPr>
            <p:nvPr/>
          </p:nvPicPr>
          <p:blipFill>
            <a:blip r:embed="rId59"/>
            <a:stretch>
              <a:fillRect/>
            </a:stretch>
          </p:blipFill>
          <p:spPr>
            <a:xfrm>
              <a:off x="5260" y="-578"/>
              <a:ext cx="1125" cy="805"/>
            </a:xfrm>
            <a:prstGeom prst="rect">
              <a:avLst/>
            </a:prstGeom>
          </p:spPr>
        </p:pic>
        <p:pic>
          <p:nvPicPr>
            <p:cNvPr id="66" name="图片 65"/>
            <p:cNvPicPr>
              <a:picLocks noChangeAspect="1"/>
            </p:cNvPicPr>
            <p:nvPr/>
          </p:nvPicPr>
          <p:blipFill>
            <a:blip r:embed="rId60"/>
            <a:stretch>
              <a:fillRect/>
            </a:stretch>
          </p:blipFill>
          <p:spPr>
            <a:xfrm>
              <a:off x="5414" y="-545"/>
              <a:ext cx="816" cy="545"/>
            </a:xfrm>
            <a:prstGeom prst="rect">
              <a:avLst/>
            </a:prstGeom>
          </p:spPr>
        </p:pic>
      </p:grpSp>
      <p:grpSp>
        <p:nvGrpSpPr>
          <p:cNvPr id="70" name="组合 69"/>
          <p:cNvGrpSpPr/>
          <p:nvPr/>
        </p:nvGrpSpPr>
        <p:grpSpPr>
          <a:xfrm>
            <a:off x="2252345" y="2838450"/>
            <a:ext cx="776605" cy="459740"/>
            <a:chOff x="5693" y="4465"/>
            <a:chExt cx="1223" cy="724"/>
          </a:xfrm>
        </p:grpSpPr>
        <p:pic>
          <p:nvPicPr>
            <p:cNvPr id="67" name="图片 66"/>
            <p:cNvPicPr>
              <a:picLocks noChangeAspect="1"/>
            </p:cNvPicPr>
            <p:nvPr>
              <p:custDataLst>
                <p:tags r:id="rId32"/>
              </p:custDataLst>
            </p:nvPr>
          </p:nvPicPr>
          <p:blipFill>
            <a:blip r:embed="rId61"/>
            <a:stretch>
              <a:fillRect/>
            </a:stretch>
          </p:blipFill>
          <p:spPr>
            <a:xfrm>
              <a:off x="6392" y="4665"/>
              <a:ext cx="524" cy="524"/>
            </a:xfrm>
            <a:prstGeom prst="rect">
              <a:avLst/>
            </a:prstGeom>
          </p:spPr>
        </p:pic>
        <p:pic>
          <p:nvPicPr>
            <p:cNvPr id="68" name="图片 67" descr="237a289f-1f6a-47b2-9cd3-7f1bcd9e6aa3"/>
            <p:cNvPicPr>
              <a:picLocks noChangeAspect="1"/>
            </p:cNvPicPr>
            <p:nvPr/>
          </p:nvPicPr>
          <p:blipFill>
            <a:blip r:embed="rId62"/>
            <a:stretch>
              <a:fillRect/>
            </a:stretch>
          </p:blipFill>
          <p:spPr>
            <a:xfrm>
              <a:off x="5693" y="4465"/>
              <a:ext cx="847" cy="669"/>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731187" y="153945"/>
            <a:ext cx="4694918" cy="460375"/>
          </a:xfrm>
        </p:spPr>
        <p:txBody>
          <a:bodyPr/>
          <a:lstStyle/>
          <a:p>
            <a:pPr algn="l">
              <a:buClrTx/>
              <a:buSzTx/>
              <a:buFontTx/>
            </a:pPr>
            <a:r>
              <a:rPr sz="2400">
                <a:sym typeface="+mn-ea"/>
              </a:rPr>
              <a:t>目录</a:t>
            </a:r>
            <a:endParaRPr lang="zh-CN" altLang="en-US" sz="2400"/>
          </a:p>
        </p:txBody>
      </p:sp>
      <p:sp>
        <p:nvSpPr>
          <p:cNvPr id="2" name="文本占位符 1"/>
          <p:cNvSpPr txBox="1"/>
          <p:nvPr/>
        </p:nvSpPr>
        <p:spPr bwMode="auto">
          <a:xfrm>
            <a:off x="3661410" y="2446020"/>
            <a:ext cx="6015355" cy="387350"/>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Text" lastClr="000000"/>
                </a:solidFill>
                <a:effectLst/>
                <a:uLnTx/>
                <a:uFillTx/>
                <a:sym typeface="微软雅黑" panose="020B0503020204020204" charset="-122"/>
              </a:rPr>
              <a:t>需求背景</a:t>
            </a:r>
          </a:p>
        </p:txBody>
      </p:sp>
      <p:sp>
        <p:nvSpPr>
          <p:cNvPr id="4" name="文本占位符 2"/>
          <p:cNvSpPr txBox="1"/>
          <p:nvPr/>
        </p:nvSpPr>
        <p:spPr bwMode="auto">
          <a:xfrm>
            <a:off x="2592705" y="2444115"/>
            <a:ext cx="888365" cy="387985"/>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en-US" altLang="zh-CN" sz="1800" b="1" noProof="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01</a:t>
            </a:r>
          </a:p>
        </p:txBody>
      </p:sp>
      <p:sp>
        <p:nvSpPr>
          <p:cNvPr id="5" name="文本占位符 3"/>
          <p:cNvSpPr txBox="1"/>
          <p:nvPr/>
        </p:nvSpPr>
        <p:spPr bwMode="auto">
          <a:xfrm>
            <a:off x="3661410" y="3197860"/>
            <a:ext cx="6015355" cy="386715"/>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Text" lastClr="000000"/>
                </a:solidFill>
                <a:effectLst/>
                <a:uLnTx/>
                <a:uFillTx/>
                <a:sym typeface="微软雅黑" panose="020B0503020204020204" charset="-122"/>
              </a:rPr>
              <a:t>解决方案</a:t>
            </a:r>
          </a:p>
        </p:txBody>
      </p:sp>
      <p:sp>
        <p:nvSpPr>
          <p:cNvPr id="6" name="文本占位符 4"/>
          <p:cNvSpPr txBox="1"/>
          <p:nvPr/>
        </p:nvSpPr>
        <p:spPr bwMode="auto">
          <a:xfrm>
            <a:off x="2592705" y="3197225"/>
            <a:ext cx="888365" cy="386715"/>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en-US" altLang="zh-CN" sz="1800" b="1" noProof="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02</a:t>
            </a:r>
          </a:p>
        </p:txBody>
      </p:sp>
      <p:sp>
        <p:nvSpPr>
          <p:cNvPr id="3" name="文本占位符 3"/>
          <p:cNvSpPr txBox="1"/>
          <p:nvPr/>
        </p:nvSpPr>
        <p:spPr bwMode="auto">
          <a:xfrm>
            <a:off x="3661410" y="3948430"/>
            <a:ext cx="601535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 lastClr="FFFFFF"/>
                </a:solidFill>
                <a:effectLst/>
                <a:uLnTx/>
                <a:uFillTx/>
                <a:sym typeface="微软雅黑" panose="020B0503020204020204" charset="-122"/>
              </a:rPr>
              <a:t>成功案例</a:t>
            </a:r>
          </a:p>
        </p:txBody>
      </p:sp>
      <p:sp>
        <p:nvSpPr>
          <p:cNvPr id="7" name="文本占位符 4"/>
          <p:cNvSpPr txBox="1"/>
          <p:nvPr/>
        </p:nvSpPr>
        <p:spPr bwMode="auto">
          <a:xfrm>
            <a:off x="2592705" y="3947795"/>
            <a:ext cx="88836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pPr>
            <a:r>
              <a:rPr lang="en-US" altLang="zh-CN" sz="1800" b="1">
                <a:latin typeface="微软雅黑" panose="020B0503020204020204" charset="-122"/>
                <a:ea typeface="微软雅黑" panose="020B0503020204020204" charset="-122"/>
                <a:sym typeface="微软雅黑" panose="020B0503020204020204" charset="-122"/>
              </a:rPr>
              <a:t>03</a:t>
            </a:r>
          </a:p>
        </p:txBody>
      </p:sp>
    </p:spTree>
  </p:cSld>
  <p:clrMapOvr>
    <a:overrideClrMapping bg1="lt1" tx1="dk1" bg2="lt2" tx2="dk2" accent1="accent1" accent2="accent2" accent3="accent3" accent4="accent4" accent5="accent5" accent6="accent6" hlink="hlink" folHlink="folHlink"/>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custDataLst>
              <p:tags r:id="rId1"/>
            </p:custDataLst>
          </p:nvPr>
        </p:nvSpPr>
        <p:spPr>
          <a:xfrm>
            <a:off x="730885" y="153988"/>
            <a:ext cx="8168005" cy="460375"/>
          </a:xfrm>
        </p:spPr>
        <p:txBody>
          <a:bodyPr wrap="square"/>
          <a:lstStyle/>
          <a:p>
            <a:r>
              <a:rPr lang="en-US" altLang="zh-CN" sz="2400" dirty="0">
                <a:sym typeface="+mn-ea"/>
              </a:rPr>
              <a:t>重庆市XX县电教室项目</a:t>
            </a:r>
          </a:p>
        </p:txBody>
      </p:sp>
      <p:grpSp>
        <p:nvGrpSpPr>
          <p:cNvPr id="32" name="组合 31"/>
          <p:cNvGrpSpPr/>
          <p:nvPr/>
        </p:nvGrpSpPr>
        <p:grpSpPr>
          <a:xfrm>
            <a:off x="6593840" y="4123690"/>
            <a:ext cx="5226050" cy="2645410"/>
            <a:chOff x="10384" y="11546"/>
            <a:chExt cx="8230" cy="4166"/>
          </a:xfrm>
        </p:grpSpPr>
        <p:sp>
          <p:nvSpPr>
            <p:cNvPr id="28" name="矩形: 圆角 2"/>
            <p:cNvSpPr/>
            <p:nvPr>
              <p:custDataLst>
                <p:tags r:id="rId10"/>
              </p:custDataLst>
            </p:nvPr>
          </p:nvSpPr>
          <p:spPr>
            <a:xfrm>
              <a:off x="10384" y="12034"/>
              <a:ext cx="8230" cy="3678"/>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r>
                <a:rPr sz="1200" dirty="0" err="1">
                  <a:latin typeface="微软雅黑" panose="020B0503020204020204" charset="-122"/>
                  <a:ea typeface="微软雅黑" panose="020B0503020204020204" charset="-122"/>
                  <a:sym typeface="+mn-ea"/>
                </a:rPr>
                <a:t>维护简便：教师管理员账号，后台远程处理云电脑问题，高效省事</a:t>
              </a:r>
              <a:r>
                <a:rPr sz="1200" dirty="0">
                  <a:latin typeface="微软雅黑" panose="020B0503020204020204" charset="-122"/>
                  <a:ea typeface="微软雅黑" panose="020B0503020204020204" charset="-122"/>
                  <a:sym typeface="+mn-ea"/>
                </a:rPr>
                <a:t>；</a:t>
              </a:r>
            </a:p>
            <a:p>
              <a:pPr marL="342900" indent="-171450">
                <a:buFont typeface="Wingdings" panose="05000000000000000000" charset="0"/>
                <a:buChar char="u"/>
              </a:pPr>
              <a:r>
                <a:rPr sz="1200" dirty="0" err="1">
                  <a:latin typeface="微软雅黑" panose="020B0503020204020204" charset="-122"/>
                  <a:ea typeface="微软雅黑" panose="020B0503020204020204" charset="-122"/>
                  <a:sym typeface="+mn-ea"/>
                </a:rPr>
                <a:t>高效部署：采用云电脑一体机，高效部署，批量设置，事半功倍</a:t>
              </a:r>
              <a:r>
                <a:rPr sz="1200" dirty="0">
                  <a:latin typeface="微软雅黑" panose="020B0503020204020204" charset="-122"/>
                  <a:ea typeface="微软雅黑" panose="020B0503020204020204" charset="-122"/>
                  <a:sym typeface="+mn-ea"/>
                </a:rPr>
                <a:t>；</a:t>
              </a:r>
            </a:p>
            <a:p>
              <a:pPr marL="342900" indent="-171450">
                <a:buFont typeface="Wingdings" panose="05000000000000000000" charset="0"/>
                <a:buChar char="u"/>
              </a:pPr>
              <a:r>
                <a:rPr sz="1200" dirty="0" err="1">
                  <a:latin typeface="微软雅黑" panose="020B0503020204020204" charset="-122"/>
                  <a:ea typeface="微软雅黑" panose="020B0503020204020204" charset="-122"/>
                  <a:sym typeface="+mn-ea"/>
                </a:rPr>
                <a:t>安全可靠：云电脑数据实时保存在云端，所有教学资源存储云端，随时随地登录云电脑一键调取</a:t>
              </a:r>
              <a:r>
                <a:rPr sz="1200" dirty="0">
                  <a:latin typeface="微软雅黑" panose="020B0503020204020204" charset="-122"/>
                  <a:ea typeface="微软雅黑" panose="020B0503020204020204" charset="-122"/>
                  <a:sym typeface="+mn-ea"/>
                </a:rPr>
                <a:t>；</a:t>
              </a:r>
            </a:p>
            <a:p>
              <a:pPr marL="342900" indent="-171450">
                <a:buFont typeface="Wingdings" panose="05000000000000000000" charset="0"/>
                <a:buChar char="u"/>
              </a:pPr>
              <a:r>
                <a:rPr sz="1200" dirty="0" err="1">
                  <a:latin typeface="微软雅黑" panose="020B0503020204020204" charset="-122"/>
                  <a:ea typeface="微软雅黑" panose="020B0503020204020204" charset="-122"/>
                  <a:sym typeface="+mn-ea"/>
                </a:rPr>
                <a:t>简化管理：云电脑通过镜像部署，所有教学软件一部安装到位</a:t>
              </a:r>
              <a:r>
                <a:rPr sz="1200" dirty="0">
                  <a:latin typeface="微软雅黑" panose="020B0503020204020204" charset="-122"/>
                  <a:ea typeface="微软雅黑" panose="020B0503020204020204" charset="-122"/>
                  <a:sym typeface="+mn-ea"/>
                </a:rPr>
                <a:t>；</a:t>
              </a:r>
            </a:p>
            <a:p>
              <a:pPr marL="342900" indent="-171450">
                <a:buFont typeface="Wingdings" panose="05000000000000000000" charset="0"/>
                <a:buChar char="u"/>
              </a:pPr>
              <a:r>
                <a:rPr sz="1200" dirty="0" err="1">
                  <a:latin typeface="微软雅黑" panose="020B0503020204020204" charset="-122"/>
                  <a:ea typeface="微软雅黑" panose="020B0503020204020204" charset="-122"/>
                  <a:sym typeface="+mn-ea"/>
                </a:rPr>
                <a:t>节约成本：采购成本比传统PC采购更省钱，无资产折旧；相对于传统PC，云电脑方案大幅度降低电费消耗</a:t>
              </a:r>
              <a:r>
                <a:rPr sz="1200" dirty="0">
                  <a:latin typeface="微软雅黑" panose="020B0503020204020204" charset="-122"/>
                  <a:ea typeface="微软雅黑" panose="020B0503020204020204" charset="-122"/>
                  <a:sym typeface="+mn-ea"/>
                </a:rPr>
                <a:t>。</a:t>
              </a:r>
            </a:p>
          </p:txBody>
        </p:sp>
        <p:sp>
          <p:nvSpPr>
            <p:cNvPr id="30" name="任意多边形 44"/>
            <p:cNvSpPr/>
            <p:nvPr>
              <p:custDataLst>
                <p:tags r:id="rId11"/>
              </p:custDataLst>
            </p:nvPr>
          </p:nvSpPr>
          <p:spPr>
            <a:xfrm flipH="1">
              <a:off x="10384" y="11546"/>
              <a:ext cx="8230"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noProof="0">
                  <a:ln>
                    <a:noFill/>
                  </a:ln>
                  <a:solidFill>
                    <a:prstClr val="white">
                      <a:lumMod val="95000"/>
                    </a:prstClr>
                  </a:solidFill>
                  <a:effectLst/>
                  <a:uLnTx/>
                  <a:uFillTx/>
                  <a:latin typeface="微软雅黑" panose="020B0503020204020204" charset="-122"/>
                  <a:ea typeface="微软雅黑" panose="020B0503020204020204" charset="-122"/>
                  <a:sym typeface="+mn-ea"/>
                </a:rPr>
                <a:t>解决方案价值</a:t>
              </a:r>
              <a:endPar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endParaRPr>
            </a:p>
          </p:txBody>
        </p:sp>
      </p:grpSp>
      <p:sp>
        <p:nvSpPr>
          <p:cNvPr id="10" name="文本框 9"/>
          <p:cNvSpPr txBox="1"/>
          <p:nvPr>
            <p:custDataLst>
              <p:tags r:id="rId2"/>
            </p:custDataLst>
          </p:nvPr>
        </p:nvSpPr>
        <p:spPr>
          <a:xfrm>
            <a:off x="6532880" y="932180"/>
            <a:ext cx="5443855" cy="553085"/>
          </a:xfrm>
          <a:prstGeom prst="rect">
            <a:avLst/>
          </a:prstGeom>
          <a:noFill/>
        </p:spPr>
        <p:txBody>
          <a:bodyPr wrap="square" rtlCol="0" anchor="t">
            <a:spAutoFit/>
          </a:bodyPr>
          <a:lstStyle/>
          <a:p>
            <a:pPr marL="171450" indent="0" algn="l">
              <a:lnSpc>
                <a:spcPct val="125000"/>
              </a:lnSpc>
              <a:buClrTx/>
              <a:buSzTx/>
              <a:buFont typeface="Wingdings" panose="05000000000000000000" charset="0"/>
              <a:buNone/>
              <a:defRPr>
                <a:solidFill>
                  <a:srgbClr val="FFFFFF"/>
                </a:solidFill>
              </a:defRPr>
            </a:pPr>
            <a:r>
              <a:rPr sz="1200">
                <a:solidFill>
                  <a:schemeClr val="tx1"/>
                </a:solidFill>
                <a:latin typeface="微软雅黑" panose="020B0503020204020204" charset="-122"/>
                <a:ea typeface="微软雅黑" panose="020B0503020204020204" charset="-122"/>
                <a:cs typeface="微软雅黑" panose="020B0503020204020204" charset="-122"/>
              </a:rPr>
              <a:t>采用公有云模式，针对传统计算机教室存在的问题，移动基于云计算技术推出了电教室解决方案，使用移动云电脑代替传统PC机</a:t>
            </a:r>
          </a:p>
        </p:txBody>
      </p:sp>
      <p:pic>
        <p:nvPicPr>
          <p:cNvPr id="101" name="图片 100"/>
          <p:cNvPicPr>
            <a:picLocks noChangeAspect="1"/>
          </p:cNvPicPr>
          <p:nvPr>
            <p:custDataLst>
              <p:tags r:id="rId3"/>
            </p:custDataLst>
          </p:nvPr>
        </p:nvPicPr>
        <p:blipFill>
          <a:blip r:embed="rId14"/>
          <a:stretch>
            <a:fillRect/>
          </a:stretch>
        </p:blipFill>
        <p:spPr>
          <a:xfrm>
            <a:off x="6766560" y="1998663"/>
            <a:ext cx="5107482" cy="1764000"/>
          </a:xfrm>
          <a:prstGeom prst="rect">
            <a:avLst/>
          </a:prstGeom>
          <a:noFill/>
          <a:ln w="9525">
            <a:noFill/>
          </a:ln>
        </p:spPr>
      </p:pic>
      <p:grpSp>
        <p:nvGrpSpPr>
          <p:cNvPr id="31" name="组合 30"/>
          <p:cNvGrpSpPr/>
          <p:nvPr/>
        </p:nvGrpSpPr>
        <p:grpSpPr>
          <a:xfrm>
            <a:off x="226060" y="928370"/>
            <a:ext cx="6139815" cy="1390015"/>
            <a:chOff x="427" y="11030"/>
            <a:chExt cx="9669" cy="2189"/>
          </a:xfrm>
        </p:grpSpPr>
        <p:sp>
          <p:nvSpPr>
            <p:cNvPr id="6" name="矩形: 圆角 2"/>
            <p:cNvSpPr/>
            <p:nvPr>
              <p:custDataLst>
                <p:tags r:id="rId8"/>
              </p:custDataLst>
            </p:nvPr>
          </p:nvSpPr>
          <p:spPr>
            <a:xfrm>
              <a:off x="427" y="11518"/>
              <a:ext cx="9669" cy="1701"/>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r>
                <a:rPr lang="en-US" sz="1200" dirty="0">
                  <a:latin typeface="微软雅黑" panose="020B0503020204020204" charset="-122"/>
                  <a:ea typeface="微软雅黑" panose="020B0503020204020204" charset="-122"/>
                  <a:sym typeface="+mn-ea"/>
                </a:rPr>
                <a:t>XXX</a:t>
              </a:r>
              <a:r>
                <a:rPr lang="zh-CN" altLang="en-US" sz="1200" dirty="0">
                  <a:latin typeface="微软雅黑" panose="020B0503020204020204" charset="-122"/>
                  <a:ea typeface="微软雅黑" panose="020B0503020204020204" charset="-122"/>
                  <a:sym typeface="+mn-ea"/>
                </a:rPr>
                <a:t>县教育</a:t>
              </a:r>
              <a:r>
                <a:rPr sz="1200" dirty="0">
                  <a:latin typeface="微软雅黑" panose="020B0503020204020204" charset="-122"/>
                  <a:ea typeface="微软雅黑" panose="020B0503020204020204" charset="-122"/>
                  <a:sym typeface="+mn-ea"/>
                </a:rPr>
                <a:t>育委员会是</a:t>
              </a:r>
              <a:r>
                <a:rPr lang="en-US" sz="1200" dirty="0">
                  <a:latin typeface="微软雅黑" panose="020B0503020204020204" charset="-122"/>
                  <a:ea typeface="微软雅黑" panose="020B0503020204020204" charset="-122"/>
                  <a:sym typeface="+mn-ea"/>
                </a:rPr>
                <a:t>XX</a:t>
              </a:r>
              <a:r>
                <a:rPr sz="1200" dirty="0">
                  <a:latin typeface="微软雅黑" panose="020B0503020204020204" charset="-122"/>
                  <a:ea typeface="微软雅黑" panose="020B0503020204020204" charset="-122"/>
                  <a:sym typeface="+mn-ea"/>
                </a:rPr>
                <a:t>政府直辖的一级政府职能部门，该部门主要负责</a:t>
              </a:r>
              <a:r>
                <a:rPr lang="en-US" altLang="zh-CN" sz="1200" dirty="0">
                  <a:latin typeface="微软雅黑" panose="020B0503020204020204" charset="-122"/>
                  <a:ea typeface="微软雅黑" panose="020B0503020204020204" charset="-122"/>
                  <a:sym typeface="+mn-ea"/>
                </a:rPr>
                <a:t>xx</a:t>
              </a:r>
              <a:r>
                <a:rPr sz="1200" dirty="0">
                  <a:latin typeface="微软雅黑" panose="020B0503020204020204" charset="-122"/>
                  <a:ea typeface="微软雅黑" panose="020B0503020204020204" charset="-122"/>
                  <a:sym typeface="+mn-ea"/>
                </a:rPr>
                <a:t>教育工作，指导学校内部管理体制改革，为加快全县教育信息化建设，县教委会计划对全县老旧电教室终端（截止最后一批电教室台式电脑已使用8年）进行更换</a:t>
              </a:r>
            </a:p>
          </p:txBody>
        </p:sp>
        <p:sp>
          <p:nvSpPr>
            <p:cNvPr id="3" name="任意多边形 44"/>
            <p:cNvSpPr/>
            <p:nvPr>
              <p:custDataLst>
                <p:tags r:id="rId9"/>
              </p:custDataLst>
            </p:nvPr>
          </p:nvSpPr>
          <p:spPr>
            <a:xfrm flipH="1">
              <a:off x="427" y="11030"/>
              <a:ext cx="9669"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客户背景</a:t>
              </a:r>
              <a:endParaRPr lang="zh-CN" altLang="en-US" sz="1600" b="1" kern="0" spc="100" noProof="0" dirty="0">
                <a:ln>
                  <a:noFill/>
                </a:ln>
                <a:solidFill>
                  <a:prstClr val="white">
                    <a:lumMod val="95000"/>
                  </a:prstClr>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13" name="组合 12"/>
          <p:cNvGrpSpPr/>
          <p:nvPr/>
        </p:nvGrpSpPr>
        <p:grpSpPr>
          <a:xfrm>
            <a:off x="225841" y="4545330"/>
            <a:ext cx="6139815" cy="2223770"/>
            <a:chOff x="609" y="11288"/>
            <a:chExt cx="7937" cy="3502"/>
          </a:xfrm>
        </p:grpSpPr>
        <p:sp>
          <p:nvSpPr>
            <p:cNvPr id="14" name="矩形: 圆角 2"/>
            <p:cNvSpPr/>
            <p:nvPr>
              <p:custDataLst>
                <p:tags r:id="rId6"/>
              </p:custDataLst>
            </p:nvPr>
          </p:nvSpPr>
          <p:spPr>
            <a:xfrm>
              <a:off x="609" y="11776"/>
              <a:ext cx="7937" cy="3014"/>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endParaRPr lang="en-US" sz="1200" dirty="0">
                <a:latin typeface="微软雅黑" panose="020B0503020204020204" charset="-122"/>
                <a:ea typeface="微软雅黑" panose="020B0503020204020204" charset="-122"/>
                <a:sym typeface="+mn-ea"/>
              </a:endParaRPr>
            </a:p>
            <a:p>
              <a:pPr marL="342900" indent="-171450">
                <a:buFont typeface="Wingdings" panose="05000000000000000000" charset="0"/>
                <a:buChar char="u"/>
              </a:pP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易于管理：管理员可</a:t>
              </a:r>
              <a:r>
                <a:rPr lang="zh-CN" altLang="en-US" sz="1200" dirty="0">
                  <a:latin typeface="微软雅黑" panose="020B0503020204020204" charset="-122"/>
                  <a:ea typeface="微软雅黑" panose="020B0503020204020204" charset="-122"/>
                  <a:sym typeface="+mn-ea"/>
                </a:rPr>
                <a:t>在政企门户管理平台</a:t>
              </a:r>
              <a:r>
                <a:rPr sz="1200" dirty="0">
                  <a:latin typeface="微软雅黑" panose="020B0503020204020204" charset="-122"/>
                  <a:ea typeface="微软雅黑" panose="020B0503020204020204" charset="-122"/>
                  <a:sym typeface="+mn-ea"/>
                </a:rPr>
                <a:t>对所有桌面和应用进行统一配置和管理，避免了传统桌面分布所存在的管理运维复杂困难和成本高昂等问题</a:t>
              </a:r>
              <a:r>
                <a:rPr lang="zh-CN" altLang="en-US" sz="1200" dirty="0">
                  <a:latin typeface="微软雅黑" panose="020B0503020204020204" charset="-122"/>
                  <a:ea typeface="微软雅黑" panose="020B0503020204020204" charset="-122"/>
                  <a:sym typeface="+mn-ea"/>
                </a:rPr>
                <a:t>；</a:t>
              </a:r>
              <a:endParaRPr sz="1200" dirty="0">
                <a:latin typeface="微软雅黑" panose="020B0503020204020204" charset="-122"/>
                <a:ea typeface="微软雅黑" panose="020B0503020204020204" charset="-122"/>
                <a:sym typeface="+mn-ea"/>
              </a:endParaRPr>
            </a:p>
            <a:p>
              <a:pPr marL="342900" indent="-171450">
                <a:buFont typeface="Wingdings" panose="05000000000000000000" charset="0"/>
                <a:buChar char="u"/>
              </a:pPr>
              <a:r>
                <a:rPr lang="en-US" sz="1200" dirty="0">
                  <a:latin typeface="微软雅黑" panose="020B0503020204020204" charset="-122"/>
                  <a:ea typeface="微软雅黑" panose="020B0503020204020204" charset="-122"/>
                  <a:sym typeface="+mn-ea"/>
                </a:rPr>
                <a:t> </a:t>
              </a:r>
              <a:r>
                <a:rPr lang="zh-CN" altLang="en-US" sz="1200" dirty="0">
                  <a:latin typeface="微软雅黑" panose="020B0503020204020204" charset="-122"/>
                  <a:ea typeface="微软雅黑" panose="020B0503020204020204" charset="-122"/>
                  <a:sym typeface="+mn-ea"/>
                </a:rPr>
                <a:t>提升教学</a:t>
              </a:r>
              <a:r>
                <a:rPr sz="1200" dirty="0" err="1">
                  <a:latin typeface="微软雅黑" panose="020B0503020204020204" charset="-122"/>
                  <a:ea typeface="微软雅黑" panose="020B0503020204020204" charset="-122"/>
                  <a:sym typeface="+mn-ea"/>
                </a:rPr>
                <a:t>质量</a:t>
              </a:r>
              <a:r>
                <a:rPr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在</a:t>
              </a:r>
              <a:r>
                <a:rPr sz="1200" dirty="0" err="1">
                  <a:latin typeface="微软雅黑" panose="020B0503020204020204" charset="-122"/>
                  <a:ea typeface="微软雅黑" panose="020B0503020204020204" charset="-122"/>
                  <a:sym typeface="+mn-ea"/>
                </a:rPr>
                <a:t>几分钟内即可完成教室内所有云电脑的启动，客户端和教室端采用离人防使用，学生防卸载机制，保证了教学质量</a:t>
              </a:r>
              <a:r>
                <a:rPr lang="zh-CN" altLang="en-US" sz="1200" dirty="0">
                  <a:latin typeface="微软雅黑" panose="020B0503020204020204" charset="-122"/>
                  <a:ea typeface="微软雅黑" panose="020B0503020204020204" charset="-122"/>
                  <a:sym typeface="+mn-ea"/>
                </a:rPr>
                <a:t>；</a:t>
              </a:r>
              <a:endParaRPr sz="1200" dirty="0">
                <a:latin typeface="微软雅黑" panose="020B0503020204020204" charset="-122"/>
                <a:ea typeface="微软雅黑" panose="020B0503020204020204" charset="-122"/>
                <a:sym typeface="+mn-ea"/>
              </a:endParaRPr>
            </a:p>
            <a:p>
              <a:pPr marL="342900" indent="-171450">
                <a:buFont typeface="Wingdings" panose="05000000000000000000" charset="0"/>
                <a:buChar char="u"/>
              </a:pPr>
              <a:r>
                <a:rPr lang="zh-CN" altLang="en-US" sz="1200" dirty="0">
                  <a:latin typeface="微软雅黑" panose="020B0503020204020204" charset="-122"/>
                  <a:ea typeface="微软雅黑" panose="020B0503020204020204" charset="-122"/>
                  <a:sym typeface="+mn-ea"/>
                </a:rPr>
                <a:t>数据更安全：所有数据和计算都发生在云上，用户通过网络获取的只是图像信息，机密数据和信息不能通过网络下载、存储，大大提高了安全性。</a:t>
              </a:r>
              <a:endParaRPr lang="zh-CN" altLang="en-US" sz="1200" dirty="0">
                <a:latin typeface="微软雅黑" panose="020B0503020204020204" charset="-122"/>
                <a:ea typeface="微软雅黑" panose="020B0503020204020204" charset="-122"/>
              </a:endParaRPr>
            </a:p>
            <a:p>
              <a:pPr marL="342900" indent="-171450">
                <a:buFont typeface="Wingdings" panose="05000000000000000000" charset="0"/>
                <a:buChar char="u"/>
              </a:pPr>
              <a:endParaRPr lang="zh-CN" altLang="en-US" sz="1200" dirty="0">
                <a:latin typeface="微软雅黑" panose="020B0503020204020204" charset="-122"/>
                <a:ea typeface="微软雅黑" panose="020B0503020204020204" charset="-122"/>
                <a:sym typeface="+mn-ea"/>
              </a:endParaRPr>
            </a:p>
          </p:txBody>
        </p:sp>
        <p:sp>
          <p:nvSpPr>
            <p:cNvPr id="15" name="任意多边形 44"/>
            <p:cNvSpPr/>
            <p:nvPr>
              <p:custDataLst>
                <p:tags r:id="rId7"/>
              </p:custDataLst>
            </p:nvPr>
          </p:nvSpPr>
          <p:spPr>
            <a:xfrm flipH="1">
              <a:off x="609" y="11288"/>
              <a:ext cx="7937"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客户价值</a:t>
              </a:r>
            </a:p>
          </p:txBody>
        </p:sp>
      </p:grpSp>
      <p:grpSp>
        <p:nvGrpSpPr>
          <p:cNvPr id="71" name="组合 70"/>
          <p:cNvGrpSpPr/>
          <p:nvPr/>
        </p:nvGrpSpPr>
        <p:grpSpPr>
          <a:xfrm>
            <a:off x="224949" y="2413000"/>
            <a:ext cx="6141600" cy="2037715"/>
            <a:chOff x="9974" y="4942"/>
            <a:chExt cx="8954" cy="3209"/>
          </a:xfrm>
        </p:grpSpPr>
        <p:sp>
          <p:nvSpPr>
            <p:cNvPr id="16" name="矩形: 圆角 2"/>
            <p:cNvSpPr/>
            <p:nvPr>
              <p:custDataLst>
                <p:tags r:id="rId4"/>
              </p:custDataLst>
            </p:nvPr>
          </p:nvSpPr>
          <p:spPr>
            <a:xfrm>
              <a:off x="9974" y="5430"/>
              <a:ext cx="8954" cy="2721"/>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r>
                <a:rPr lang="zh-CN" altLang="en-US" sz="1200" dirty="0">
                  <a:latin typeface="微软雅黑" panose="020B0503020204020204" charset="-122"/>
                  <a:ea typeface="微软雅黑" panose="020B0503020204020204" charset="-122"/>
                  <a:sym typeface="+mn-ea"/>
                </a:rPr>
                <a:t>客户</a:t>
              </a:r>
              <a:r>
                <a:rPr sz="1200" dirty="0" err="1">
                  <a:latin typeface="微软雅黑" panose="020B0503020204020204" charset="-122"/>
                  <a:ea typeface="微软雅黑" panose="020B0503020204020204" charset="-122"/>
                  <a:sym typeface="+mn-ea"/>
                </a:rPr>
                <a:t>需求：协助进行丰富的课堂互动教学，实时评测学生课堂学习效果，提供多样化的班级管理功能</a:t>
              </a:r>
              <a:r>
                <a:rPr lang="zh-CN" altLang="en-US" sz="1200" dirty="0">
                  <a:latin typeface="微软雅黑" panose="020B0503020204020204" charset="-122"/>
                  <a:ea typeface="微软雅黑" panose="020B0503020204020204" charset="-122"/>
                  <a:sym typeface="+mn-ea"/>
                </a:rPr>
                <a:t>。</a:t>
              </a:r>
              <a:r>
                <a:rPr sz="1200" dirty="0">
                  <a:latin typeface="微软雅黑" panose="020B0503020204020204" charset="-122"/>
                  <a:ea typeface="微软雅黑" panose="020B0503020204020204" charset="-122"/>
                  <a:sym typeface="+mn-ea"/>
                </a:rPr>
                <a:t>第一期计划以</a:t>
              </a:r>
              <a:r>
                <a:rPr lang="en-US" sz="1200" dirty="0">
                  <a:latin typeface="微软雅黑" panose="020B0503020204020204" charset="-122"/>
                  <a:ea typeface="微软雅黑" panose="020B0503020204020204" charset="-122"/>
                  <a:sym typeface="+mn-ea"/>
                </a:rPr>
                <a:t>XX</a:t>
              </a:r>
              <a:r>
                <a:rPr sz="1200" dirty="0">
                  <a:latin typeface="微软雅黑" panose="020B0503020204020204" charset="-122"/>
                  <a:ea typeface="微软雅黑" panose="020B0503020204020204" charset="-122"/>
                  <a:sym typeface="+mn-ea"/>
                </a:rPr>
                <a:t>中学为试点，签约3个电教室合计153台作为试点。</a:t>
              </a:r>
              <a:endParaRPr sz="1200" dirty="0">
                <a:latin typeface="微软雅黑" panose="020B0503020204020204" charset="-122"/>
                <a:ea typeface="微软雅黑" panose="020B0503020204020204" charset="-122"/>
                <a:sym typeface="+mn-lt"/>
              </a:endParaRPr>
            </a:p>
            <a:p>
              <a:pPr marL="342900" lvl="1" indent="-171450">
                <a:buFont typeface="Wingdings" panose="05000000000000000000" charset="0"/>
                <a:buChar char="u"/>
              </a:pPr>
              <a:r>
                <a:rPr sz="1200" dirty="0" err="1">
                  <a:latin typeface="微软雅黑" panose="020B0503020204020204" charset="-122"/>
                  <a:ea typeface="微软雅黑" panose="020B0503020204020204" charset="-122"/>
                  <a:sym typeface="+mn-ea"/>
                </a:rPr>
                <a:t>客户痛点</a:t>
              </a:r>
              <a:r>
                <a:rPr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学校设备老旧大头电脑，卡顿难以教学，难以控制电脑；购买多台电脑，成本高，申请预算难；教学资源及办公资源由学校IT统一集中管理的维护压力。</a:t>
              </a:r>
            </a:p>
          </p:txBody>
        </p:sp>
        <p:sp>
          <p:nvSpPr>
            <p:cNvPr id="12" name="任意多边形 44"/>
            <p:cNvSpPr/>
            <p:nvPr>
              <p:custDataLst>
                <p:tags r:id="rId5"/>
              </p:custDataLst>
            </p:nvPr>
          </p:nvSpPr>
          <p:spPr>
            <a:xfrm flipH="1">
              <a:off x="9974" y="4942"/>
              <a:ext cx="8954"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spc="100" noProof="0" dirty="0">
                  <a:ln>
                    <a:noFill/>
                  </a:ln>
                  <a:solidFill>
                    <a:prstClr val="white">
                      <a:lumMod val="95000"/>
                    </a:prstClr>
                  </a:solidFill>
                  <a:effectLst/>
                  <a:uLnTx/>
                  <a:uFillTx/>
                  <a:latin typeface="微软雅黑" panose="020B0503020204020204" charset="-122"/>
                  <a:ea typeface="微软雅黑" panose="020B0503020204020204" charset="-122"/>
                  <a:cs typeface="微软雅黑" panose="020B0503020204020204" charset="-122"/>
                  <a:sym typeface="+mn-ea"/>
                </a:rPr>
                <a:t>客户需求及痛点</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custDataLst>
              <p:tags r:id="rId1"/>
            </p:custDataLst>
          </p:nvPr>
        </p:nvSpPr>
        <p:spPr>
          <a:xfrm>
            <a:off x="730885" y="153988"/>
            <a:ext cx="8168005" cy="460375"/>
          </a:xfrm>
        </p:spPr>
        <p:txBody>
          <a:bodyPr wrap="square"/>
          <a:lstStyle/>
          <a:p>
            <a:r>
              <a:rPr lang="en-US" altLang="zh-CN" sz="2400" dirty="0">
                <a:sym typeface="+mn-ea"/>
              </a:rPr>
              <a:t>湖南省XX中等职业技术学校云电脑项目</a:t>
            </a:r>
          </a:p>
        </p:txBody>
      </p:sp>
      <p:sp>
        <p:nvSpPr>
          <p:cNvPr id="8" name="灯片编号占位符 7"/>
          <p:cNvSpPr>
            <a:spLocks noGrp="1"/>
          </p:cNvSpPr>
          <p:nvPr>
            <p:ph type="sldNum" sz="quarter" idx="12"/>
          </p:nvPr>
        </p:nvSpPr>
        <p:spPr>
          <a:xfrm rot="10800000" flipH="1" flipV="1">
            <a:off x="11209020" y="6228080"/>
            <a:ext cx="1182370" cy="629920"/>
          </a:xfrm>
        </p:spPr>
        <p:txBody>
          <a:bodyPr/>
          <a:lstStyle/>
          <a:p>
            <a:fld id="{49AE70B2-8BF9-45C0-BB95-33D1B9D3A854}" type="slidenum">
              <a:rPr lang="zh-CN" altLang="en-US" smtClean="0"/>
              <a:t>25</a:t>
            </a:fld>
            <a:endParaRPr lang="zh-CN" altLang="en-US"/>
          </a:p>
        </p:txBody>
      </p:sp>
      <p:grpSp>
        <p:nvGrpSpPr>
          <p:cNvPr id="3" name="组合 2"/>
          <p:cNvGrpSpPr/>
          <p:nvPr/>
        </p:nvGrpSpPr>
        <p:grpSpPr>
          <a:xfrm>
            <a:off x="7766050" y="976630"/>
            <a:ext cx="2712720" cy="659765"/>
            <a:chOff x="13336" y="5358"/>
            <a:chExt cx="4272" cy="1039"/>
          </a:xfrm>
        </p:grpSpPr>
        <p:sp>
          <p:nvSpPr>
            <p:cNvPr id="22" name="矩形 21"/>
            <p:cNvSpPr/>
            <p:nvPr>
              <p:custDataLst>
                <p:tags r:id="rId21"/>
              </p:custDataLst>
            </p:nvPr>
          </p:nvSpPr>
          <p:spPr>
            <a:xfrm>
              <a:off x="13336" y="5549"/>
              <a:ext cx="4273" cy="848"/>
            </a:xfrm>
            <a:prstGeom prst="rect">
              <a:avLst/>
            </a:prstGeom>
            <a:noFill/>
            <a:ln w="25400" cap="flat" cmpd="sng" algn="ctr">
              <a:solidFill>
                <a:srgbClr val="95D1ED"/>
              </a:solidFill>
              <a:prstDash val="solid"/>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矩形 22"/>
            <p:cNvSpPr/>
            <p:nvPr>
              <p:custDataLst>
                <p:tags r:id="rId22"/>
              </p:custDataLst>
            </p:nvPr>
          </p:nvSpPr>
          <p:spPr>
            <a:xfrm>
              <a:off x="14577" y="5358"/>
              <a:ext cx="1565" cy="297"/>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2760AC"/>
                  </a:solidFill>
                  <a:effectLst/>
                  <a:uLnTx/>
                  <a:uFillTx/>
                  <a:latin typeface="微软雅黑" panose="020B0503020204020204" charset="-122"/>
                  <a:ea typeface="微软雅黑" panose="020B0503020204020204" charset="-122"/>
                  <a:cs typeface="+mn-cs"/>
                </a:rPr>
                <a:t>云电脑</a:t>
              </a:r>
            </a:p>
          </p:txBody>
        </p:sp>
        <p:pic>
          <p:nvPicPr>
            <p:cNvPr id="24" name="图片 23"/>
            <p:cNvPicPr>
              <a:picLocks noChangeAspect="1"/>
            </p:cNvPicPr>
            <p:nvPr>
              <p:custDataLst>
                <p:tags r:id="rId23"/>
              </p:custDataLst>
            </p:nvPr>
          </p:nvPicPr>
          <p:blipFill>
            <a:blip r:embed="rId29"/>
            <a:stretch>
              <a:fillRect/>
            </a:stretch>
          </p:blipFill>
          <p:spPr>
            <a:xfrm>
              <a:off x="13653" y="5720"/>
              <a:ext cx="556" cy="529"/>
            </a:xfrm>
            <a:prstGeom prst="rect">
              <a:avLst/>
            </a:prstGeom>
          </p:spPr>
        </p:pic>
        <p:pic>
          <p:nvPicPr>
            <p:cNvPr id="25" name="图片 24"/>
            <p:cNvPicPr>
              <a:picLocks noChangeAspect="1"/>
            </p:cNvPicPr>
            <p:nvPr>
              <p:custDataLst>
                <p:tags r:id="rId24"/>
              </p:custDataLst>
            </p:nvPr>
          </p:nvPicPr>
          <p:blipFill>
            <a:blip r:embed="rId29"/>
            <a:stretch>
              <a:fillRect/>
            </a:stretch>
          </p:blipFill>
          <p:spPr>
            <a:xfrm>
              <a:off x="14528" y="5724"/>
              <a:ext cx="556" cy="529"/>
            </a:xfrm>
            <a:prstGeom prst="rect">
              <a:avLst/>
            </a:prstGeom>
          </p:spPr>
        </p:pic>
        <p:pic>
          <p:nvPicPr>
            <p:cNvPr id="26" name="图片 25"/>
            <p:cNvPicPr>
              <a:picLocks noChangeAspect="1"/>
            </p:cNvPicPr>
            <p:nvPr>
              <p:custDataLst>
                <p:tags r:id="rId25"/>
              </p:custDataLst>
            </p:nvPr>
          </p:nvPicPr>
          <p:blipFill>
            <a:blip r:embed="rId29"/>
            <a:stretch>
              <a:fillRect/>
            </a:stretch>
          </p:blipFill>
          <p:spPr>
            <a:xfrm>
              <a:off x="15412" y="5724"/>
              <a:ext cx="556" cy="529"/>
            </a:xfrm>
            <a:prstGeom prst="rect">
              <a:avLst/>
            </a:prstGeom>
          </p:spPr>
        </p:pic>
        <p:pic>
          <p:nvPicPr>
            <p:cNvPr id="27" name="图片 26"/>
            <p:cNvPicPr>
              <a:picLocks noChangeAspect="1"/>
            </p:cNvPicPr>
            <p:nvPr>
              <p:custDataLst>
                <p:tags r:id="rId26"/>
              </p:custDataLst>
            </p:nvPr>
          </p:nvPicPr>
          <p:blipFill>
            <a:blip r:embed="rId30"/>
            <a:stretch>
              <a:fillRect/>
            </a:stretch>
          </p:blipFill>
          <p:spPr>
            <a:xfrm>
              <a:off x="16336" y="5620"/>
              <a:ext cx="818" cy="777"/>
            </a:xfrm>
            <a:prstGeom prst="rect">
              <a:avLst/>
            </a:prstGeom>
          </p:spPr>
        </p:pic>
      </p:grpSp>
      <p:grpSp>
        <p:nvGrpSpPr>
          <p:cNvPr id="36" name="组合 35"/>
          <p:cNvGrpSpPr/>
          <p:nvPr/>
        </p:nvGrpSpPr>
        <p:grpSpPr>
          <a:xfrm>
            <a:off x="7426960" y="1784350"/>
            <a:ext cx="3418205" cy="1959610"/>
            <a:chOff x="11804" y="4775"/>
            <a:chExt cx="5383" cy="3086"/>
          </a:xfrm>
        </p:grpSpPr>
        <p:sp>
          <p:nvSpPr>
            <p:cNvPr id="7" name="矩形 6"/>
            <p:cNvSpPr/>
            <p:nvPr>
              <p:custDataLst>
                <p:tags r:id="rId11"/>
              </p:custDataLst>
            </p:nvPr>
          </p:nvSpPr>
          <p:spPr>
            <a:xfrm>
              <a:off x="11804" y="6968"/>
              <a:ext cx="5383" cy="893"/>
            </a:xfrm>
            <a:prstGeom prst="rect">
              <a:avLst/>
            </a:prstGeom>
            <a:noFill/>
            <a:ln w="25400" cap="flat" cmpd="sng" algn="ctr">
              <a:solidFill>
                <a:srgbClr val="95D1ED"/>
              </a:solidFill>
              <a:prstDash val="solid"/>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12"/>
              </p:custDataLst>
            </p:nvPr>
          </p:nvSpPr>
          <p:spPr>
            <a:xfrm>
              <a:off x="13338" y="6807"/>
              <a:ext cx="2115" cy="297"/>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200" b="1" kern="0" dirty="0">
                  <a:solidFill>
                    <a:srgbClr val="2760AC"/>
                  </a:solidFill>
                  <a:latin typeface="微软雅黑" panose="020B0503020204020204" charset="-122"/>
                  <a:ea typeface="微软雅黑" panose="020B0503020204020204" charset="-122"/>
                </a:rPr>
                <a:t>外部设备</a:t>
              </a:r>
              <a:r>
                <a:rPr kumimoji="0" lang="zh-CN" altLang="en-US" sz="1200" b="1" i="0" u="none" strike="noStrike" kern="0" cap="none" spc="0" normalizeH="0" baseline="0" noProof="0" dirty="0">
                  <a:ln>
                    <a:noFill/>
                  </a:ln>
                  <a:solidFill>
                    <a:srgbClr val="2760AC"/>
                  </a:solidFill>
                  <a:effectLst/>
                  <a:uLnTx/>
                  <a:uFillTx/>
                  <a:latin typeface="微软雅黑" panose="020B0503020204020204" charset="-122"/>
                  <a:ea typeface="微软雅黑" panose="020B0503020204020204" charset="-122"/>
                  <a:cs typeface="+mn-cs"/>
                </a:rPr>
                <a:t>接入</a:t>
              </a:r>
            </a:p>
          </p:txBody>
        </p:sp>
        <p:pic>
          <p:nvPicPr>
            <p:cNvPr id="10" name="图片 9"/>
            <p:cNvPicPr>
              <a:picLocks noChangeAspect="1"/>
            </p:cNvPicPr>
            <p:nvPr>
              <p:custDataLst>
                <p:tags r:id="rId13"/>
              </p:custDataLst>
            </p:nvPr>
          </p:nvPicPr>
          <p:blipFill>
            <a:blip r:embed="rId31"/>
            <a:stretch>
              <a:fillRect/>
            </a:stretch>
          </p:blipFill>
          <p:spPr>
            <a:xfrm>
              <a:off x="12338" y="7182"/>
              <a:ext cx="668" cy="635"/>
            </a:xfrm>
            <a:prstGeom prst="rect">
              <a:avLst/>
            </a:prstGeom>
          </p:spPr>
        </p:pic>
        <p:pic>
          <p:nvPicPr>
            <p:cNvPr id="11" name="图片 10"/>
            <p:cNvPicPr>
              <a:picLocks noChangeAspect="1"/>
            </p:cNvPicPr>
            <p:nvPr>
              <p:custDataLst>
                <p:tags r:id="rId14"/>
              </p:custDataLst>
            </p:nvPr>
          </p:nvPicPr>
          <p:blipFill>
            <a:blip r:embed="rId32"/>
            <a:stretch>
              <a:fillRect/>
            </a:stretch>
          </p:blipFill>
          <p:spPr>
            <a:xfrm>
              <a:off x="14970" y="7242"/>
              <a:ext cx="543" cy="516"/>
            </a:xfrm>
            <a:prstGeom prst="rect">
              <a:avLst/>
            </a:prstGeom>
          </p:spPr>
        </p:pic>
        <p:pic>
          <p:nvPicPr>
            <p:cNvPr id="12" name="图片 11"/>
            <p:cNvPicPr>
              <a:picLocks noChangeAspect="1"/>
            </p:cNvPicPr>
            <p:nvPr>
              <p:custDataLst>
                <p:tags r:id="rId15"/>
              </p:custDataLst>
            </p:nvPr>
          </p:nvPicPr>
          <p:blipFill>
            <a:blip r:embed="rId33"/>
            <a:stretch>
              <a:fillRect/>
            </a:stretch>
          </p:blipFill>
          <p:spPr>
            <a:xfrm flipH="1">
              <a:off x="13579" y="7182"/>
              <a:ext cx="637" cy="605"/>
            </a:xfrm>
            <a:prstGeom prst="rect">
              <a:avLst/>
            </a:prstGeom>
          </p:spPr>
        </p:pic>
        <p:pic>
          <p:nvPicPr>
            <p:cNvPr id="21" name="图片 20"/>
            <p:cNvPicPr>
              <a:picLocks noChangeAspect="1"/>
            </p:cNvPicPr>
            <p:nvPr>
              <p:custDataLst>
                <p:tags r:id="rId16"/>
              </p:custDataLst>
            </p:nvPr>
          </p:nvPicPr>
          <p:blipFill>
            <a:blip r:embed="rId34"/>
            <a:stretch>
              <a:fillRect/>
            </a:stretch>
          </p:blipFill>
          <p:spPr>
            <a:xfrm>
              <a:off x="16156" y="7247"/>
              <a:ext cx="600" cy="570"/>
            </a:xfrm>
            <a:prstGeom prst="rect">
              <a:avLst/>
            </a:prstGeom>
          </p:spPr>
        </p:pic>
        <p:pic>
          <p:nvPicPr>
            <p:cNvPr id="31" name="图片 30"/>
            <p:cNvPicPr>
              <a:picLocks noChangeAspect="1"/>
            </p:cNvPicPr>
            <p:nvPr>
              <p:custDataLst>
                <p:tags r:id="rId17"/>
              </p:custDataLst>
            </p:nvPr>
          </p:nvPicPr>
          <p:blipFill>
            <a:blip r:embed="rId35"/>
            <a:stretch>
              <a:fillRect/>
            </a:stretch>
          </p:blipFill>
          <p:spPr>
            <a:xfrm>
              <a:off x="13940" y="5719"/>
              <a:ext cx="892" cy="848"/>
            </a:xfrm>
            <a:prstGeom prst="rect">
              <a:avLst/>
            </a:prstGeom>
          </p:spPr>
        </p:pic>
        <p:cxnSp>
          <p:nvCxnSpPr>
            <p:cNvPr id="32" name="直接箭头连接符 31"/>
            <p:cNvCxnSpPr/>
            <p:nvPr>
              <p:custDataLst>
                <p:tags r:id="rId18"/>
              </p:custDataLst>
            </p:nvPr>
          </p:nvCxnSpPr>
          <p:spPr>
            <a:xfrm flipV="1">
              <a:off x="14368" y="4775"/>
              <a:ext cx="0" cy="94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33" name="文本框 32"/>
            <p:cNvSpPr txBox="1"/>
            <p:nvPr>
              <p:custDataLst>
                <p:tags r:id="rId19"/>
              </p:custDataLst>
            </p:nvPr>
          </p:nvSpPr>
          <p:spPr>
            <a:xfrm>
              <a:off x="14704" y="5915"/>
              <a:ext cx="1071" cy="434"/>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rPr>
                <a:t>云笔电</a:t>
              </a:r>
            </a:p>
          </p:txBody>
        </p:sp>
        <p:sp>
          <p:nvSpPr>
            <p:cNvPr id="34" name="文本框 33"/>
            <p:cNvSpPr txBox="1"/>
            <p:nvPr>
              <p:custDataLst>
                <p:tags r:id="rId20"/>
              </p:custDataLst>
            </p:nvPr>
          </p:nvSpPr>
          <p:spPr>
            <a:xfrm>
              <a:off x="14558" y="5052"/>
              <a:ext cx="1746" cy="434"/>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rPr>
                <a:t>互联网</a:t>
              </a:r>
            </a:p>
          </p:txBody>
        </p:sp>
      </p:grpSp>
      <p:grpSp>
        <p:nvGrpSpPr>
          <p:cNvPr id="6" name="组合 5"/>
          <p:cNvGrpSpPr/>
          <p:nvPr/>
        </p:nvGrpSpPr>
        <p:grpSpPr>
          <a:xfrm>
            <a:off x="199171" y="943610"/>
            <a:ext cx="6139815" cy="1290320"/>
            <a:chOff x="609" y="11288"/>
            <a:chExt cx="7937" cy="2032"/>
          </a:xfrm>
        </p:grpSpPr>
        <p:sp>
          <p:nvSpPr>
            <p:cNvPr id="13" name="矩形: 圆角 2"/>
            <p:cNvSpPr/>
            <p:nvPr>
              <p:custDataLst>
                <p:tags r:id="rId9"/>
              </p:custDataLst>
            </p:nvPr>
          </p:nvSpPr>
          <p:spPr>
            <a:xfrm>
              <a:off x="609" y="11776"/>
              <a:ext cx="7937" cy="1544"/>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r>
                <a:rPr sz="1200" dirty="0">
                  <a:latin typeface="微软雅黑" panose="020B0503020204020204" charset="-122"/>
                  <a:ea typeface="微软雅黑" panose="020B0503020204020204" charset="-122"/>
                  <a:sym typeface="+mn-ea"/>
                </a:rPr>
                <a:t>XX中等职业技术学校是全国首个职业教育数字化转型示范基地，是XX市最大、最具影响力的民办中职学校。客户给23级700名新生配备学习笔记本，2023年入学新生获赠“学习型专用电脑”一台，开启全新的教育教学模式。</a:t>
              </a:r>
            </a:p>
          </p:txBody>
        </p:sp>
        <p:sp>
          <p:nvSpPr>
            <p:cNvPr id="14" name="任意多边形 44"/>
            <p:cNvSpPr/>
            <p:nvPr>
              <p:custDataLst>
                <p:tags r:id="rId10"/>
              </p:custDataLst>
            </p:nvPr>
          </p:nvSpPr>
          <p:spPr>
            <a:xfrm flipH="1">
              <a:off x="609" y="11288"/>
              <a:ext cx="7937"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客户背景</a:t>
              </a:r>
              <a:endParaRPr lang="zh-CN" altLang="en-US" sz="1600" b="1" kern="0" spc="100" noProof="0" dirty="0">
                <a:ln>
                  <a:noFill/>
                </a:ln>
                <a:solidFill>
                  <a:prstClr val="white">
                    <a:lumMod val="95000"/>
                  </a:prstClr>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15" name="组合 14"/>
          <p:cNvGrpSpPr/>
          <p:nvPr/>
        </p:nvGrpSpPr>
        <p:grpSpPr>
          <a:xfrm>
            <a:off x="199171" y="4834255"/>
            <a:ext cx="6139815" cy="1779905"/>
            <a:chOff x="609" y="11288"/>
            <a:chExt cx="7937" cy="2803"/>
          </a:xfrm>
        </p:grpSpPr>
        <p:sp>
          <p:nvSpPr>
            <p:cNvPr id="16" name="矩形: 圆角 2"/>
            <p:cNvSpPr/>
            <p:nvPr>
              <p:custDataLst>
                <p:tags r:id="rId7"/>
              </p:custDataLst>
            </p:nvPr>
          </p:nvSpPr>
          <p:spPr>
            <a:xfrm>
              <a:off x="609" y="11776"/>
              <a:ext cx="7937" cy="2315"/>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r>
                <a:rPr lang="en-US" sz="1200" dirty="0">
                  <a:latin typeface="微软雅黑" panose="020B0503020204020204" charset="-122"/>
                  <a:ea typeface="微软雅黑" panose="020B0503020204020204" charset="-122"/>
                  <a:sym typeface="+mn-ea"/>
                </a:rPr>
                <a:t> </a:t>
              </a:r>
              <a:r>
                <a:rPr lang="zh-CN" altLang="en-US" sz="1200" dirty="0">
                  <a:latin typeface="微软雅黑" panose="020B0503020204020204" charset="-122"/>
                  <a:ea typeface="微软雅黑" panose="020B0503020204020204" charset="-122"/>
                  <a:sym typeface="+mn-ea"/>
                </a:rPr>
                <a:t>简化电脑管理运维工作：采用集中化的远程管理方式，降低了终端运维管理响应时间，免维护的终端设备也进一步提高了运维效率；</a:t>
              </a:r>
            </a:p>
            <a:p>
              <a:pPr marL="342900" indent="-171450">
                <a:buFont typeface="Wingdings" panose="05000000000000000000" charset="0"/>
                <a:buChar char="u"/>
              </a:pPr>
              <a:r>
                <a:rPr lang="zh-CN" altLang="en-US" sz="1200" dirty="0">
                  <a:latin typeface="微软雅黑" panose="020B0503020204020204" charset="-122"/>
                  <a:ea typeface="微软雅黑" panose="020B0503020204020204" charset="-122"/>
                  <a:sym typeface="+mn-ea"/>
                </a:rPr>
                <a:t>提升管理学生上网能力：实现学生电脑使用时长管理、上网行为管控、上网情况监测；</a:t>
              </a:r>
            </a:p>
            <a:p>
              <a:pPr marL="342900" indent="-171450">
                <a:buFont typeface="Wingdings" panose="05000000000000000000" charset="0"/>
                <a:buChar char="u"/>
              </a:pPr>
              <a:r>
                <a:rPr lang="zh-CN" altLang="en-US" sz="1200" dirty="0">
                  <a:latin typeface="微软雅黑" panose="020B0503020204020204" charset="-122"/>
                  <a:ea typeface="微软雅黑" panose="020B0503020204020204" charset="-122"/>
                  <a:sym typeface="+mn-ea"/>
                </a:rPr>
                <a:t>提升终端的安全性：内置企业级安全中心与应用中心，大幅度降低学生电脑的中病毒风险。</a:t>
              </a:r>
            </a:p>
          </p:txBody>
        </p:sp>
        <p:sp>
          <p:nvSpPr>
            <p:cNvPr id="17" name="任意多边形 44"/>
            <p:cNvSpPr/>
            <p:nvPr>
              <p:custDataLst>
                <p:tags r:id="rId8"/>
              </p:custDataLst>
            </p:nvPr>
          </p:nvSpPr>
          <p:spPr>
            <a:xfrm flipH="1">
              <a:off x="609" y="11288"/>
              <a:ext cx="7937"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客户价值</a:t>
              </a:r>
            </a:p>
          </p:txBody>
        </p:sp>
      </p:grpSp>
      <p:grpSp>
        <p:nvGrpSpPr>
          <p:cNvPr id="71" name="组合 70"/>
          <p:cNvGrpSpPr/>
          <p:nvPr/>
        </p:nvGrpSpPr>
        <p:grpSpPr>
          <a:xfrm>
            <a:off x="198279" y="2390775"/>
            <a:ext cx="6141600" cy="2286635"/>
            <a:chOff x="9974" y="4942"/>
            <a:chExt cx="8954" cy="3601"/>
          </a:xfrm>
        </p:grpSpPr>
        <p:sp>
          <p:nvSpPr>
            <p:cNvPr id="18" name="矩形: 圆角 2"/>
            <p:cNvSpPr/>
            <p:nvPr>
              <p:custDataLst>
                <p:tags r:id="rId5"/>
              </p:custDataLst>
            </p:nvPr>
          </p:nvSpPr>
          <p:spPr>
            <a:xfrm>
              <a:off x="9974" y="5430"/>
              <a:ext cx="8954" cy="3113"/>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r>
                <a:rPr sz="1200" dirty="0" err="1">
                  <a:latin typeface="微软雅黑" panose="020B0503020204020204" charset="-122"/>
                  <a:ea typeface="微软雅黑" panose="020B0503020204020204" charset="-122"/>
                  <a:sym typeface="+mn-ea"/>
                </a:rPr>
                <a:t>业务需求：</a:t>
              </a:r>
              <a:r>
                <a:rPr sz="1200" dirty="0" err="1">
                  <a:latin typeface="微软雅黑" panose="020B0503020204020204" charset="-122"/>
                  <a:ea typeface="微软雅黑" panose="020B0503020204020204" charset="-122"/>
                  <a:sym typeface="+mn-lt"/>
                </a:rPr>
                <a:t>教师办公</a:t>
              </a:r>
              <a:r>
                <a:rPr lang="en-US" sz="1200" dirty="0">
                  <a:latin typeface="微软雅黑" panose="020B0503020204020204" charset="-122"/>
                  <a:ea typeface="微软雅黑" panose="020B0503020204020204" charset="-122"/>
                  <a:sym typeface="+mn-lt"/>
                </a:rPr>
                <a:t>+</a:t>
              </a:r>
              <a:r>
                <a:rPr lang="zh-CN" altLang="en-US" sz="1200" dirty="0">
                  <a:latin typeface="微软雅黑" panose="020B0503020204020204" charset="-122"/>
                  <a:ea typeface="微软雅黑" panose="020B0503020204020204" charset="-122"/>
                  <a:sym typeface="+mn-lt"/>
                </a:rPr>
                <a:t>学生学习</a:t>
              </a:r>
              <a:r>
                <a:rPr lang="en-US" sz="1200" dirty="0">
                  <a:latin typeface="微软雅黑" panose="020B0503020204020204" charset="-122"/>
                  <a:ea typeface="微软雅黑" panose="020B0503020204020204" charset="-122"/>
                  <a:sym typeface="+mn-lt"/>
                </a:rPr>
                <a:t>700</a:t>
              </a:r>
              <a:r>
                <a:rPr sz="1200" dirty="0">
                  <a:latin typeface="微软雅黑" panose="020B0503020204020204" charset="-122"/>
                  <a:ea typeface="微软雅黑" panose="020B0503020204020204" charset="-122"/>
                  <a:sym typeface="+mn-lt"/>
                </a:rPr>
                <a:t>台</a:t>
              </a:r>
            </a:p>
            <a:p>
              <a:pPr marL="342900" indent="-171450">
                <a:buFont typeface="Wingdings" panose="05000000000000000000" charset="0"/>
                <a:buChar char="u"/>
              </a:pPr>
              <a:r>
                <a:rPr lang="zh-CN" altLang="en-US" sz="1200" dirty="0">
                  <a:latin typeface="微软雅黑" panose="020B0503020204020204" charset="-122"/>
                  <a:ea typeface="微软雅黑" panose="020B0503020204020204" charset="-122"/>
                  <a:sym typeface="+mn-ea"/>
                </a:rPr>
                <a:t>提高数字智能认知：数字化已经渗透到各行各业，提高认知有助于学生适应时代、应对挑战；更高效的完成工作，提高学生个人竞争力；拓宽视野提升综合素质；</a:t>
              </a:r>
            </a:p>
            <a:p>
              <a:pPr marL="342900" indent="-171450">
                <a:buFont typeface="Wingdings" panose="05000000000000000000" charset="0"/>
                <a:buChar char="u"/>
              </a:pPr>
              <a:r>
                <a:rPr lang="zh-CN" altLang="en-US" sz="1200" dirty="0">
                  <a:latin typeface="微软雅黑" panose="020B0503020204020204" charset="-122"/>
                  <a:ea typeface="微软雅黑" panose="020B0503020204020204" charset="-122"/>
                  <a:sym typeface="+mn-ea"/>
                </a:rPr>
                <a:t>改善教学设施：优质的教学设施可以帮助学生更好的理解和掌握知识；更好的培养学生的创新能力 和实践能力；吸引更多的学生，提升学校的竞争；</a:t>
              </a:r>
            </a:p>
            <a:p>
              <a:pPr marL="342900" indent="-171450">
                <a:buFont typeface="Wingdings" panose="05000000000000000000" charset="0"/>
                <a:buChar char="u"/>
              </a:pPr>
              <a:r>
                <a:rPr lang="zh-CN" altLang="en-US" sz="1200" dirty="0">
                  <a:latin typeface="微软雅黑" panose="020B0503020204020204" charset="-122"/>
                  <a:ea typeface="微软雅黑" panose="020B0503020204020204" charset="-122"/>
                  <a:sym typeface="+mn-ea"/>
                </a:rPr>
                <a:t>增强上网管理能力：随着互联网的普及，网络诈骗等为日益严重；大量游戏、视频等娱乐内容容易让人沉迷；色情、暴力等不良信息影响学生心智。</a:t>
              </a:r>
            </a:p>
          </p:txBody>
        </p:sp>
        <p:sp>
          <p:nvSpPr>
            <p:cNvPr id="19" name="任意多边形 44"/>
            <p:cNvSpPr/>
            <p:nvPr>
              <p:custDataLst>
                <p:tags r:id="rId6"/>
              </p:custDataLst>
            </p:nvPr>
          </p:nvSpPr>
          <p:spPr>
            <a:xfrm flipH="1">
              <a:off x="9974" y="4942"/>
              <a:ext cx="8954"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spc="100" noProof="0" dirty="0">
                  <a:ln>
                    <a:noFill/>
                  </a:ln>
                  <a:solidFill>
                    <a:prstClr val="white">
                      <a:lumMod val="95000"/>
                    </a:prstClr>
                  </a:solidFill>
                  <a:effectLst/>
                  <a:uLnTx/>
                  <a:uFillTx/>
                  <a:latin typeface="微软雅黑" panose="020B0503020204020204" charset="-122"/>
                  <a:ea typeface="微软雅黑" panose="020B0503020204020204" charset="-122"/>
                  <a:cs typeface="微软雅黑" panose="020B0503020204020204" charset="-122"/>
                  <a:sym typeface="+mn-ea"/>
                </a:rPr>
                <a:t>客户需求及痛点</a:t>
              </a:r>
            </a:p>
          </p:txBody>
        </p:sp>
      </p:grpSp>
      <p:grpSp>
        <p:nvGrpSpPr>
          <p:cNvPr id="20" name="组合 19"/>
          <p:cNvGrpSpPr/>
          <p:nvPr/>
        </p:nvGrpSpPr>
        <p:grpSpPr>
          <a:xfrm>
            <a:off x="6675755" y="4015105"/>
            <a:ext cx="5226050" cy="2645410"/>
            <a:chOff x="609" y="11288"/>
            <a:chExt cx="7937" cy="4166"/>
          </a:xfrm>
        </p:grpSpPr>
        <p:sp>
          <p:nvSpPr>
            <p:cNvPr id="28" name="矩形: 圆角 2"/>
            <p:cNvSpPr/>
            <p:nvPr>
              <p:custDataLst>
                <p:tags r:id="rId3"/>
              </p:custDataLst>
            </p:nvPr>
          </p:nvSpPr>
          <p:spPr>
            <a:xfrm>
              <a:off x="609" y="11776"/>
              <a:ext cx="7937" cy="3678"/>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171450" lvl="8" indent="0" algn="l" fontAlgn="auto">
                <a:lnSpc>
                  <a:spcPct val="150000"/>
                </a:lnSpc>
                <a:buClrTx/>
                <a:buSzTx/>
                <a:buFont typeface="Wingdings" panose="05000000000000000000" charset="0"/>
                <a:buChar char=""/>
                <a:defRPr>
                  <a:solidFill>
                    <a:srgbClr val="FFFFFF"/>
                  </a:solidFill>
                </a:defRPr>
              </a:pPr>
              <a:r>
                <a:rPr sz="1200" dirty="0" err="1">
                  <a:solidFill>
                    <a:schemeClr val="tx1"/>
                  </a:solidFill>
                  <a:latin typeface="微软雅黑" panose="020B0503020204020204" charset="-122"/>
                  <a:ea typeface="微软雅黑" panose="020B0503020204020204" charset="-122"/>
                  <a:cs typeface="微软雅黑" panose="020B0503020204020204" charset="-122"/>
                  <a:sym typeface="+mn-ea"/>
                </a:rPr>
                <a:t>通过部署在</a:t>
              </a:r>
              <a:r>
                <a:rPr lang="en-US" sz="1200" dirty="0" err="1">
                  <a:solidFill>
                    <a:schemeClr val="tx1"/>
                  </a:solidFill>
                  <a:latin typeface="微软雅黑" panose="020B0503020204020204" charset="-122"/>
                  <a:ea typeface="微软雅黑" panose="020B0503020204020204" charset="-122"/>
                  <a:cs typeface="微软雅黑" panose="020B0503020204020204" charset="-122"/>
                  <a:sym typeface="+mn-ea"/>
                </a:rPr>
                <a:t>XX</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市</a:t>
              </a:r>
              <a:r>
                <a:rPr sz="1200" dirty="0">
                  <a:solidFill>
                    <a:schemeClr val="tx1"/>
                  </a:solidFill>
                  <a:latin typeface="微软雅黑" panose="020B0503020204020204" charset="-122"/>
                  <a:ea typeface="微软雅黑" panose="020B0503020204020204" charset="-122"/>
                  <a:cs typeface="微软雅黑" panose="020B0503020204020204" charset="-122"/>
                  <a:sym typeface="+mn-ea"/>
                </a:rPr>
                <a:t>的移动云电脑资源池，提供</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700</a:t>
              </a:r>
              <a:r>
                <a:rPr sz="1200" dirty="0">
                  <a:solidFill>
                    <a:schemeClr val="tx1"/>
                  </a:solidFill>
                  <a:latin typeface="微软雅黑" panose="020B0503020204020204" charset="-122"/>
                  <a:ea typeface="微软雅黑" panose="020B0503020204020204" charset="-122"/>
                  <a:cs typeface="微软雅黑" panose="020B0503020204020204" charset="-122"/>
                  <a:sym typeface="+mn-ea"/>
                </a:rPr>
                <a:t>个政企版云电脑账号，云电脑规格为：VCPU：</a:t>
              </a:r>
              <a:r>
                <a:rPr 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8</a:t>
              </a:r>
              <a:r>
                <a:rPr sz="1200" dirty="0">
                  <a:solidFill>
                    <a:schemeClr val="tx1"/>
                  </a:solidFill>
                  <a:latin typeface="微软雅黑" panose="020B0503020204020204" charset="-122"/>
                  <a:ea typeface="微软雅黑" panose="020B0503020204020204" charset="-122"/>
                  <a:cs typeface="微软雅黑" panose="020B0503020204020204" charset="-122"/>
                  <a:sym typeface="+mn-ea"/>
                </a:rPr>
                <a:t>C、内存：</a:t>
              </a:r>
              <a:r>
                <a:rPr 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16</a:t>
              </a:r>
              <a:r>
                <a:rPr sz="1200" dirty="0">
                  <a:solidFill>
                    <a:schemeClr val="tx1"/>
                  </a:solidFill>
                  <a:latin typeface="微软雅黑" panose="020B0503020204020204" charset="-122"/>
                  <a:ea typeface="微软雅黑" panose="020B0503020204020204" charset="-122"/>
                  <a:cs typeface="微软雅黑" panose="020B0503020204020204" charset="-122"/>
                  <a:sym typeface="+mn-ea"/>
                </a:rPr>
                <a:t>G、系统盘：80G、数据盘：</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200</a:t>
              </a:r>
              <a:r>
                <a:rPr sz="1200" dirty="0">
                  <a:solidFill>
                    <a:schemeClr val="tx1"/>
                  </a:solidFill>
                  <a:latin typeface="微软雅黑" panose="020B0503020204020204" charset="-122"/>
                  <a:ea typeface="微软雅黑" panose="020B0503020204020204" charset="-122"/>
                  <a:cs typeface="微软雅黑" panose="020B0503020204020204" charset="-122"/>
                  <a:sym typeface="+mn-ea"/>
                </a:rPr>
                <a:t>G。配置</a:t>
              </a:r>
              <a:r>
                <a:rPr lang="en-US" alt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700</a:t>
              </a:r>
              <a:r>
                <a:rPr sz="1200" dirty="0">
                  <a:solidFill>
                    <a:schemeClr val="tx1"/>
                  </a:solidFill>
                  <a:latin typeface="微软雅黑" panose="020B0503020204020204" charset="-122"/>
                  <a:ea typeface="微软雅黑" panose="020B0503020204020204" charset="-122"/>
                  <a:cs typeface="微软雅黑" panose="020B0503020204020204" charset="-122"/>
                  <a:sym typeface="+mn-ea"/>
                </a:rPr>
                <a:t>台</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云笔电；</a:t>
              </a:r>
              <a:endParaRPr sz="12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a:lnSpc>
                  <a:spcPct val="150000"/>
                </a:lnSpc>
                <a:buFont typeface="Wingdings" panose="05000000000000000000" charset="0"/>
                <a:buChar char=""/>
                <a:defRPr>
                  <a:solidFill>
                    <a:srgbClr val="FFFFFF"/>
                  </a:solidFill>
                </a:defRPr>
              </a:pPr>
              <a:r>
                <a:rPr lang="zh-CN" altLang="en-US" sz="1200" dirty="0">
                  <a:solidFill>
                    <a:srgbClr val="68717A">
                      <a:lumMod val="10000"/>
                    </a:srgbClr>
                  </a:solidFill>
                  <a:latin typeface="微软雅黑" panose="020B0503020204020204" charset="-122"/>
                  <a:ea typeface="微软雅黑" panose="020B0503020204020204" charset="-122"/>
                  <a:cs typeface="黑体" panose="02010609060101010101" charset="-122"/>
                  <a:sym typeface="+mn-ea"/>
                </a:rPr>
                <a:t>通过</a:t>
              </a:r>
              <a:r>
                <a:rPr lang="zh-CN" altLang="en-US" sz="1200" b="1" dirty="0">
                  <a:solidFill>
                    <a:srgbClr val="68717A">
                      <a:lumMod val="10000"/>
                    </a:srgbClr>
                  </a:solidFill>
                  <a:latin typeface="微软雅黑" panose="020B0503020204020204" charset="-122"/>
                  <a:ea typeface="微软雅黑" panose="020B0503020204020204" charset="-122"/>
                  <a:cs typeface="黑体" panose="02010609060101010101" charset="-122"/>
                  <a:sym typeface="+mn-ea"/>
                </a:rPr>
                <a:t>云电脑+云笔记本+教学软件</a:t>
              </a:r>
              <a:r>
                <a:rPr lang="zh-CN" altLang="en-US" sz="1200" dirty="0">
                  <a:solidFill>
                    <a:srgbClr val="68717A">
                      <a:lumMod val="10000"/>
                    </a:srgbClr>
                  </a:solidFill>
                  <a:latin typeface="微软雅黑" panose="020B0503020204020204" charset="-122"/>
                  <a:ea typeface="微软雅黑" panose="020B0503020204020204" charset="-122"/>
                  <a:cs typeface="黑体" panose="02010609060101010101" charset="-122"/>
                  <a:sym typeface="+mn-ea"/>
                </a:rPr>
                <a:t>打造覆盖职校全场景的解决方案，提供更易管理的上网终端，实现集中管控、高效运维，通过教学管理软件助力学生课堂灵活组织，实现不同课堂、不同教师的快速组建线上课堂。</a:t>
              </a:r>
            </a:p>
          </p:txBody>
        </p:sp>
        <p:sp>
          <p:nvSpPr>
            <p:cNvPr id="29" name="任意多边形 44"/>
            <p:cNvSpPr/>
            <p:nvPr>
              <p:custDataLst>
                <p:tags r:id="rId4"/>
              </p:custDataLst>
            </p:nvPr>
          </p:nvSpPr>
          <p:spPr>
            <a:xfrm flipH="1">
              <a:off x="609" y="11288"/>
              <a:ext cx="7937"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解决方案</a:t>
              </a:r>
            </a:p>
          </p:txBody>
        </p:sp>
      </p:grpSp>
      <p:sp>
        <p:nvSpPr>
          <p:cNvPr id="30" name="文本框 29"/>
          <p:cNvSpPr txBox="1"/>
          <p:nvPr>
            <p:custDataLst>
              <p:tags r:id="rId2"/>
            </p:custDataLst>
          </p:nvPr>
        </p:nvSpPr>
        <p:spPr>
          <a:xfrm>
            <a:off x="9675495" y="2714625"/>
            <a:ext cx="1854200" cy="306705"/>
          </a:xfrm>
          <a:prstGeom prst="rect">
            <a:avLst/>
          </a:prstGeom>
          <a:noFill/>
        </p:spPr>
        <p:txBody>
          <a:bodyPr wrap="none" rtlCol="0">
            <a:spAutoFit/>
          </a:bodyPr>
          <a:lstStyle/>
          <a:p>
            <a:pPr algn="ctr">
              <a:defRPr/>
            </a:pPr>
            <a:r>
              <a:rPr lang="en-US" altLang="zh-CN" sz="1400" b="1" kern="0" dirty="0">
                <a:solidFill>
                  <a:srgbClr val="2760AC"/>
                </a:solidFill>
                <a:latin typeface="微软雅黑" panose="020B0503020204020204" charset="-122"/>
                <a:ea typeface="微软雅黑" panose="020B0503020204020204" charset="-122"/>
              </a:rPr>
              <a:t>XX</a:t>
            </a:r>
            <a:r>
              <a:rPr lang="zh-CN" altLang="en-US" sz="1400" b="1" kern="0" dirty="0">
                <a:solidFill>
                  <a:srgbClr val="2760AC"/>
                </a:solidFill>
                <a:latin typeface="微软雅黑" panose="020B0503020204020204" charset="-122"/>
                <a:ea typeface="微软雅黑" panose="020B0503020204020204" charset="-122"/>
              </a:rPr>
              <a:t>中等职业技术学校</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custDataLst>
              <p:tags r:id="rId1"/>
            </p:custDataLst>
          </p:nvPr>
        </p:nvSpPr>
        <p:spPr>
          <a:xfrm>
            <a:off x="730885" y="153988"/>
            <a:ext cx="8168005" cy="460375"/>
          </a:xfrm>
        </p:spPr>
        <p:txBody>
          <a:bodyPr wrap="square"/>
          <a:lstStyle/>
          <a:p>
            <a:r>
              <a:rPr lang="en-US" altLang="zh-CN" sz="2400" dirty="0">
                <a:sym typeface="+mn-ea"/>
              </a:rPr>
              <a:t>广西贵港市XX中学教师办公项目</a:t>
            </a:r>
          </a:p>
        </p:txBody>
      </p:sp>
      <p:grpSp>
        <p:nvGrpSpPr>
          <p:cNvPr id="3" name="组合 2"/>
          <p:cNvGrpSpPr/>
          <p:nvPr/>
        </p:nvGrpSpPr>
        <p:grpSpPr>
          <a:xfrm>
            <a:off x="7766050" y="976630"/>
            <a:ext cx="2712720" cy="659765"/>
            <a:chOff x="13336" y="5358"/>
            <a:chExt cx="4272" cy="1039"/>
          </a:xfrm>
        </p:grpSpPr>
        <p:sp>
          <p:nvSpPr>
            <p:cNvPr id="22" name="矩形 21"/>
            <p:cNvSpPr/>
            <p:nvPr>
              <p:custDataLst>
                <p:tags r:id="rId21"/>
              </p:custDataLst>
            </p:nvPr>
          </p:nvSpPr>
          <p:spPr>
            <a:xfrm>
              <a:off x="13336" y="5549"/>
              <a:ext cx="4273" cy="848"/>
            </a:xfrm>
            <a:prstGeom prst="rect">
              <a:avLst/>
            </a:prstGeom>
            <a:noFill/>
            <a:ln w="25400" cap="flat" cmpd="sng" algn="ctr">
              <a:solidFill>
                <a:srgbClr val="95D1ED"/>
              </a:solidFill>
              <a:prstDash val="solid"/>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矩形 22"/>
            <p:cNvSpPr/>
            <p:nvPr>
              <p:custDataLst>
                <p:tags r:id="rId22"/>
              </p:custDataLst>
            </p:nvPr>
          </p:nvSpPr>
          <p:spPr>
            <a:xfrm>
              <a:off x="14577" y="5358"/>
              <a:ext cx="1565" cy="297"/>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2760AC"/>
                  </a:solidFill>
                  <a:effectLst/>
                  <a:uLnTx/>
                  <a:uFillTx/>
                  <a:latin typeface="微软雅黑" panose="020B0503020204020204" charset="-122"/>
                  <a:ea typeface="微软雅黑" panose="020B0503020204020204" charset="-122"/>
                  <a:cs typeface="+mn-cs"/>
                </a:rPr>
                <a:t>云电脑</a:t>
              </a:r>
            </a:p>
          </p:txBody>
        </p:sp>
        <p:pic>
          <p:nvPicPr>
            <p:cNvPr id="24" name="图片 23"/>
            <p:cNvPicPr>
              <a:picLocks noChangeAspect="1"/>
            </p:cNvPicPr>
            <p:nvPr>
              <p:custDataLst>
                <p:tags r:id="rId23"/>
              </p:custDataLst>
            </p:nvPr>
          </p:nvPicPr>
          <p:blipFill>
            <a:blip r:embed="rId29"/>
            <a:stretch>
              <a:fillRect/>
            </a:stretch>
          </p:blipFill>
          <p:spPr>
            <a:xfrm>
              <a:off x="13653" y="5720"/>
              <a:ext cx="556" cy="529"/>
            </a:xfrm>
            <a:prstGeom prst="rect">
              <a:avLst/>
            </a:prstGeom>
          </p:spPr>
        </p:pic>
        <p:pic>
          <p:nvPicPr>
            <p:cNvPr id="25" name="图片 24"/>
            <p:cNvPicPr>
              <a:picLocks noChangeAspect="1"/>
            </p:cNvPicPr>
            <p:nvPr>
              <p:custDataLst>
                <p:tags r:id="rId24"/>
              </p:custDataLst>
            </p:nvPr>
          </p:nvPicPr>
          <p:blipFill>
            <a:blip r:embed="rId29"/>
            <a:stretch>
              <a:fillRect/>
            </a:stretch>
          </p:blipFill>
          <p:spPr>
            <a:xfrm>
              <a:off x="14528" y="5724"/>
              <a:ext cx="556" cy="529"/>
            </a:xfrm>
            <a:prstGeom prst="rect">
              <a:avLst/>
            </a:prstGeom>
          </p:spPr>
        </p:pic>
        <p:pic>
          <p:nvPicPr>
            <p:cNvPr id="26" name="图片 25"/>
            <p:cNvPicPr>
              <a:picLocks noChangeAspect="1"/>
            </p:cNvPicPr>
            <p:nvPr>
              <p:custDataLst>
                <p:tags r:id="rId25"/>
              </p:custDataLst>
            </p:nvPr>
          </p:nvPicPr>
          <p:blipFill>
            <a:blip r:embed="rId29"/>
            <a:stretch>
              <a:fillRect/>
            </a:stretch>
          </p:blipFill>
          <p:spPr>
            <a:xfrm>
              <a:off x="15412" y="5724"/>
              <a:ext cx="556" cy="529"/>
            </a:xfrm>
            <a:prstGeom prst="rect">
              <a:avLst/>
            </a:prstGeom>
          </p:spPr>
        </p:pic>
        <p:pic>
          <p:nvPicPr>
            <p:cNvPr id="27" name="图片 26"/>
            <p:cNvPicPr>
              <a:picLocks noChangeAspect="1"/>
            </p:cNvPicPr>
            <p:nvPr>
              <p:custDataLst>
                <p:tags r:id="rId26"/>
              </p:custDataLst>
            </p:nvPr>
          </p:nvPicPr>
          <p:blipFill>
            <a:blip r:embed="rId30"/>
            <a:stretch>
              <a:fillRect/>
            </a:stretch>
          </p:blipFill>
          <p:spPr>
            <a:xfrm>
              <a:off x="16336" y="5620"/>
              <a:ext cx="818" cy="777"/>
            </a:xfrm>
            <a:prstGeom prst="rect">
              <a:avLst/>
            </a:prstGeom>
          </p:spPr>
        </p:pic>
      </p:grpSp>
      <p:grpSp>
        <p:nvGrpSpPr>
          <p:cNvPr id="36" name="组合 35"/>
          <p:cNvGrpSpPr/>
          <p:nvPr/>
        </p:nvGrpSpPr>
        <p:grpSpPr>
          <a:xfrm>
            <a:off x="7426960" y="1784350"/>
            <a:ext cx="3569335" cy="1959610"/>
            <a:chOff x="11804" y="4775"/>
            <a:chExt cx="5621" cy="3086"/>
          </a:xfrm>
        </p:grpSpPr>
        <p:sp>
          <p:nvSpPr>
            <p:cNvPr id="7" name="矩形 6"/>
            <p:cNvSpPr/>
            <p:nvPr>
              <p:custDataLst>
                <p:tags r:id="rId10"/>
              </p:custDataLst>
            </p:nvPr>
          </p:nvSpPr>
          <p:spPr>
            <a:xfrm>
              <a:off x="11804" y="6968"/>
              <a:ext cx="5383" cy="893"/>
            </a:xfrm>
            <a:prstGeom prst="rect">
              <a:avLst/>
            </a:prstGeom>
            <a:noFill/>
            <a:ln w="25400" cap="flat" cmpd="sng" algn="ctr">
              <a:solidFill>
                <a:srgbClr val="95D1ED"/>
              </a:solidFill>
              <a:prstDash val="solid"/>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 name="矩形 4"/>
            <p:cNvSpPr/>
            <p:nvPr>
              <p:custDataLst>
                <p:tags r:id="rId11"/>
              </p:custDataLst>
            </p:nvPr>
          </p:nvSpPr>
          <p:spPr>
            <a:xfrm>
              <a:off x="13338" y="6807"/>
              <a:ext cx="2115" cy="297"/>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200" b="1" kern="0" dirty="0">
                  <a:solidFill>
                    <a:srgbClr val="2760AC"/>
                  </a:solidFill>
                  <a:latin typeface="微软雅黑" panose="020B0503020204020204" charset="-122"/>
                  <a:ea typeface="微软雅黑" panose="020B0503020204020204" charset="-122"/>
                </a:rPr>
                <a:t>外部设备</a:t>
              </a:r>
              <a:r>
                <a:rPr kumimoji="0" lang="zh-CN" altLang="en-US" sz="1200" b="1" i="0" u="none" strike="noStrike" kern="0" cap="none" spc="0" normalizeH="0" baseline="0" noProof="0" dirty="0">
                  <a:ln>
                    <a:noFill/>
                  </a:ln>
                  <a:solidFill>
                    <a:srgbClr val="2760AC"/>
                  </a:solidFill>
                  <a:effectLst/>
                  <a:uLnTx/>
                  <a:uFillTx/>
                  <a:latin typeface="微软雅黑" panose="020B0503020204020204" charset="-122"/>
                  <a:ea typeface="微软雅黑" panose="020B0503020204020204" charset="-122"/>
                  <a:cs typeface="+mn-cs"/>
                </a:rPr>
                <a:t>接入</a:t>
              </a:r>
            </a:p>
          </p:txBody>
        </p:sp>
        <p:pic>
          <p:nvPicPr>
            <p:cNvPr id="10" name="图片 9"/>
            <p:cNvPicPr>
              <a:picLocks noChangeAspect="1"/>
            </p:cNvPicPr>
            <p:nvPr>
              <p:custDataLst>
                <p:tags r:id="rId12"/>
              </p:custDataLst>
            </p:nvPr>
          </p:nvPicPr>
          <p:blipFill>
            <a:blip r:embed="rId31"/>
            <a:stretch>
              <a:fillRect/>
            </a:stretch>
          </p:blipFill>
          <p:spPr>
            <a:xfrm>
              <a:off x="12338" y="7166"/>
              <a:ext cx="668" cy="635"/>
            </a:xfrm>
            <a:prstGeom prst="rect">
              <a:avLst/>
            </a:prstGeom>
          </p:spPr>
        </p:pic>
        <p:pic>
          <p:nvPicPr>
            <p:cNvPr id="11" name="图片 10"/>
            <p:cNvPicPr>
              <a:picLocks noChangeAspect="1"/>
            </p:cNvPicPr>
            <p:nvPr>
              <p:custDataLst>
                <p:tags r:id="rId13"/>
              </p:custDataLst>
            </p:nvPr>
          </p:nvPicPr>
          <p:blipFill>
            <a:blip r:embed="rId32"/>
            <a:stretch>
              <a:fillRect/>
            </a:stretch>
          </p:blipFill>
          <p:spPr>
            <a:xfrm>
              <a:off x="14970" y="7241"/>
              <a:ext cx="543" cy="516"/>
            </a:xfrm>
            <a:prstGeom prst="rect">
              <a:avLst/>
            </a:prstGeom>
          </p:spPr>
        </p:pic>
        <p:pic>
          <p:nvPicPr>
            <p:cNvPr id="12" name="图片 11"/>
            <p:cNvPicPr>
              <a:picLocks noChangeAspect="1"/>
            </p:cNvPicPr>
            <p:nvPr>
              <p:custDataLst>
                <p:tags r:id="rId14"/>
              </p:custDataLst>
            </p:nvPr>
          </p:nvPicPr>
          <p:blipFill>
            <a:blip r:embed="rId33"/>
            <a:stretch>
              <a:fillRect/>
            </a:stretch>
          </p:blipFill>
          <p:spPr>
            <a:xfrm flipH="1">
              <a:off x="13579" y="7196"/>
              <a:ext cx="637" cy="605"/>
            </a:xfrm>
            <a:prstGeom prst="rect">
              <a:avLst/>
            </a:prstGeom>
          </p:spPr>
        </p:pic>
        <p:pic>
          <p:nvPicPr>
            <p:cNvPr id="21" name="图片 20"/>
            <p:cNvPicPr>
              <a:picLocks noChangeAspect="1"/>
            </p:cNvPicPr>
            <p:nvPr>
              <p:custDataLst>
                <p:tags r:id="rId15"/>
              </p:custDataLst>
            </p:nvPr>
          </p:nvPicPr>
          <p:blipFill>
            <a:blip r:embed="rId34"/>
            <a:stretch>
              <a:fillRect/>
            </a:stretch>
          </p:blipFill>
          <p:spPr>
            <a:xfrm>
              <a:off x="16303" y="7247"/>
              <a:ext cx="600" cy="570"/>
            </a:xfrm>
            <a:prstGeom prst="rect">
              <a:avLst/>
            </a:prstGeom>
          </p:spPr>
        </p:pic>
        <p:pic>
          <p:nvPicPr>
            <p:cNvPr id="31" name="图片 30"/>
            <p:cNvPicPr>
              <a:picLocks noChangeAspect="1"/>
            </p:cNvPicPr>
            <p:nvPr>
              <p:custDataLst>
                <p:tags r:id="rId16"/>
              </p:custDataLst>
            </p:nvPr>
          </p:nvPicPr>
          <p:blipFill>
            <a:blip r:embed="rId35"/>
            <a:stretch>
              <a:fillRect/>
            </a:stretch>
          </p:blipFill>
          <p:spPr>
            <a:xfrm>
              <a:off x="13940" y="5719"/>
              <a:ext cx="892" cy="848"/>
            </a:xfrm>
            <a:prstGeom prst="rect">
              <a:avLst/>
            </a:prstGeom>
          </p:spPr>
        </p:pic>
        <p:cxnSp>
          <p:nvCxnSpPr>
            <p:cNvPr id="32" name="直接箭头连接符 31"/>
            <p:cNvCxnSpPr/>
            <p:nvPr>
              <p:custDataLst>
                <p:tags r:id="rId17"/>
              </p:custDataLst>
            </p:nvPr>
          </p:nvCxnSpPr>
          <p:spPr>
            <a:xfrm flipV="1">
              <a:off x="14368" y="4775"/>
              <a:ext cx="0" cy="94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33" name="文本框 32"/>
            <p:cNvSpPr txBox="1"/>
            <p:nvPr>
              <p:custDataLst>
                <p:tags r:id="rId18"/>
              </p:custDataLst>
            </p:nvPr>
          </p:nvSpPr>
          <p:spPr>
            <a:xfrm>
              <a:off x="14704" y="5915"/>
              <a:ext cx="1071" cy="434"/>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rPr>
                <a:t>一体机</a:t>
              </a:r>
            </a:p>
          </p:txBody>
        </p:sp>
        <p:sp>
          <p:nvSpPr>
            <p:cNvPr id="34" name="文本框 33"/>
            <p:cNvSpPr txBox="1"/>
            <p:nvPr>
              <p:custDataLst>
                <p:tags r:id="rId19"/>
              </p:custDataLst>
            </p:nvPr>
          </p:nvSpPr>
          <p:spPr>
            <a:xfrm>
              <a:off x="14558" y="5052"/>
              <a:ext cx="1746" cy="434"/>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rPr>
                <a:t>互联网</a:t>
              </a:r>
            </a:p>
          </p:txBody>
        </p:sp>
        <p:sp>
          <p:nvSpPr>
            <p:cNvPr id="6" name="文本框 5"/>
            <p:cNvSpPr txBox="1"/>
            <p:nvPr>
              <p:custDataLst>
                <p:tags r:id="rId20"/>
              </p:custDataLst>
            </p:nvPr>
          </p:nvSpPr>
          <p:spPr>
            <a:xfrm>
              <a:off x="16185" y="6240"/>
              <a:ext cx="1240" cy="483"/>
            </a:xfrm>
            <a:prstGeom prst="rect">
              <a:avLst/>
            </a:prstGeom>
            <a:noFill/>
          </p:spPr>
          <p:txBody>
            <a:bodyPr wrap="none" rtlCol="0">
              <a:spAutoFit/>
            </a:bodyPr>
            <a:lstStyle/>
            <a:p>
              <a:pPr algn="ctr">
                <a:defRPr/>
              </a:pPr>
              <a:r>
                <a:rPr lang="en-US" altLang="zh-CN" sz="1400" b="1" kern="0" dirty="0">
                  <a:solidFill>
                    <a:srgbClr val="2760AC"/>
                  </a:solidFill>
                  <a:latin typeface="微软雅黑" panose="020B0503020204020204" charset="-122"/>
                  <a:ea typeface="微软雅黑" panose="020B0503020204020204" charset="-122"/>
                </a:rPr>
                <a:t>XX</a:t>
              </a:r>
              <a:r>
                <a:rPr lang="zh-CN" altLang="en-US" sz="1400" b="1" kern="0" dirty="0">
                  <a:solidFill>
                    <a:srgbClr val="2760AC"/>
                  </a:solidFill>
                  <a:latin typeface="微软雅黑" panose="020B0503020204020204" charset="-122"/>
                  <a:ea typeface="微软雅黑" panose="020B0503020204020204" charset="-122"/>
                </a:rPr>
                <a:t>中学</a:t>
              </a:r>
            </a:p>
          </p:txBody>
        </p:sp>
      </p:grpSp>
      <p:grpSp>
        <p:nvGrpSpPr>
          <p:cNvPr id="13" name="组合 12"/>
          <p:cNvGrpSpPr/>
          <p:nvPr/>
        </p:nvGrpSpPr>
        <p:grpSpPr>
          <a:xfrm>
            <a:off x="199171" y="943610"/>
            <a:ext cx="6139815" cy="1290320"/>
            <a:chOff x="609" y="11288"/>
            <a:chExt cx="7937" cy="2032"/>
          </a:xfrm>
        </p:grpSpPr>
        <p:sp>
          <p:nvSpPr>
            <p:cNvPr id="14" name="矩形: 圆角 2"/>
            <p:cNvSpPr/>
            <p:nvPr>
              <p:custDataLst>
                <p:tags r:id="rId8"/>
              </p:custDataLst>
            </p:nvPr>
          </p:nvSpPr>
          <p:spPr>
            <a:xfrm>
              <a:off x="609" y="11776"/>
              <a:ext cx="7937" cy="1544"/>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r>
                <a:rPr sz="1200" dirty="0" err="1">
                  <a:latin typeface="微软雅黑" panose="020B0503020204020204" charset="-122"/>
                  <a:ea typeface="微软雅黑" panose="020B0503020204020204" charset="-122"/>
                  <a:sym typeface="+mn-ea"/>
                </a:rPr>
                <a:t>广西</a:t>
              </a:r>
              <a:r>
                <a:rPr lang="zh-CN" altLang="en-US" sz="1200" dirty="0">
                  <a:latin typeface="微软雅黑" panose="020B0503020204020204" charset="-122"/>
                  <a:ea typeface="微软雅黑" panose="020B0503020204020204" charset="-122"/>
                  <a:sym typeface="+mn-ea"/>
                </a:rPr>
                <a:t>贵港</a:t>
              </a:r>
              <a:r>
                <a:rPr sz="1200" dirty="0">
                  <a:latin typeface="微软雅黑" panose="020B0503020204020204" charset="-122"/>
                  <a:ea typeface="微软雅黑" panose="020B0503020204020204" charset="-122"/>
                  <a:sym typeface="+mn-ea"/>
                </a:rPr>
                <a:t>市</a:t>
              </a:r>
              <a:r>
                <a:rPr lang="en-US" sz="1200" dirty="0">
                  <a:latin typeface="微软雅黑" panose="020B0503020204020204" charset="-122"/>
                  <a:ea typeface="微软雅黑" panose="020B0503020204020204" charset="-122"/>
                  <a:sym typeface="+mn-ea"/>
                </a:rPr>
                <a:t>XX</a:t>
              </a:r>
              <a:r>
                <a:rPr sz="1200" dirty="0">
                  <a:latin typeface="微软雅黑" panose="020B0503020204020204" charset="-122"/>
                  <a:ea typeface="微软雅黑" panose="020B0503020204020204" charset="-122"/>
                  <a:sym typeface="+mn-ea"/>
                </a:rPr>
                <a:t>中学成立于2000年，是一所完全民办中学，学生人数超过7000人，现有在岗教师400多人。为了在2023年10月学校通过示范性高中评估，必须按照评审标准实现一师一机的教师电脑配备。</a:t>
              </a:r>
            </a:p>
          </p:txBody>
        </p:sp>
        <p:sp>
          <p:nvSpPr>
            <p:cNvPr id="15" name="任意多边形 44"/>
            <p:cNvSpPr/>
            <p:nvPr>
              <p:custDataLst>
                <p:tags r:id="rId9"/>
              </p:custDataLst>
            </p:nvPr>
          </p:nvSpPr>
          <p:spPr>
            <a:xfrm flipH="1">
              <a:off x="609" y="11288"/>
              <a:ext cx="7937"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客户背景</a:t>
              </a:r>
              <a:endParaRPr lang="zh-CN" altLang="en-US" sz="1600" b="1" kern="0" spc="100" noProof="0" dirty="0">
                <a:ln>
                  <a:noFill/>
                </a:ln>
                <a:solidFill>
                  <a:prstClr val="white">
                    <a:lumMod val="95000"/>
                  </a:prstClr>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16" name="组合 15"/>
          <p:cNvGrpSpPr/>
          <p:nvPr/>
        </p:nvGrpSpPr>
        <p:grpSpPr>
          <a:xfrm>
            <a:off x="199171" y="4834255"/>
            <a:ext cx="6139815" cy="1779905"/>
            <a:chOff x="609" y="11288"/>
            <a:chExt cx="7937" cy="2803"/>
          </a:xfrm>
        </p:grpSpPr>
        <p:sp>
          <p:nvSpPr>
            <p:cNvPr id="17" name="矩形: 圆角 2"/>
            <p:cNvSpPr/>
            <p:nvPr>
              <p:custDataLst>
                <p:tags r:id="rId6"/>
              </p:custDataLst>
            </p:nvPr>
          </p:nvSpPr>
          <p:spPr>
            <a:xfrm>
              <a:off x="609" y="11776"/>
              <a:ext cx="7937" cy="2315"/>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r>
                <a:rPr sz="1200" dirty="0" err="1">
                  <a:latin typeface="微软雅黑" panose="020B0503020204020204" charset="-122"/>
                  <a:ea typeface="微软雅黑" panose="020B0503020204020204" charset="-122"/>
                  <a:sym typeface="+mn-ea"/>
                </a:rPr>
                <a:t> 满足学校师机比要求</a:t>
              </a:r>
              <a:r>
                <a:rPr sz="1200" dirty="0">
                  <a:latin typeface="微软雅黑" panose="020B0503020204020204" charset="-122"/>
                  <a:ea typeface="微软雅黑" panose="020B0503020204020204" charset="-122"/>
                  <a:sym typeface="+mn-ea"/>
                </a:rPr>
                <a:t>：本项目提供了239套云电脑服务，云电脑性能</a:t>
              </a:r>
              <a:r>
                <a:rPr lang="zh-CN" altLang="en-US" sz="1200" dirty="0">
                  <a:latin typeface="微软雅黑" panose="020B0503020204020204" charset="-122"/>
                  <a:ea typeface="微软雅黑" panose="020B0503020204020204" charset="-122"/>
                  <a:sym typeface="+mn-ea"/>
                </a:rPr>
                <a:t>均</a:t>
              </a:r>
              <a:r>
                <a:rPr sz="1200" dirty="0" err="1">
                  <a:latin typeface="微软雅黑" panose="020B0503020204020204" charset="-122"/>
                  <a:ea typeface="微软雅黑" panose="020B0503020204020204" charset="-122"/>
                  <a:sym typeface="+mn-ea"/>
                </a:rPr>
                <a:t>满足教师日常办公</a:t>
              </a:r>
              <a:r>
                <a:rPr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有效满足学校师机比</a:t>
              </a:r>
              <a:r>
                <a:rPr lang="en-US" altLang="zh-CN" sz="1200" dirty="0">
                  <a:latin typeface="微软雅黑" panose="020B0503020204020204" charset="-122"/>
                  <a:ea typeface="微软雅黑" panose="020B0503020204020204" charset="-122"/>
                  <a:sym typeface="+mn-ea"/>
                </a:rPr>
                <a:t>1:1</a:t>
              </a:r>
              <a:r>
                <a:rPr lang="zh-CN" altLang="en-US" sz="1200" dirty="0">
                  <a:latin typeface="微软雅黑" panose="020B0503020204020204" charset="-122"/>
                  <a:ea typeface="微软雅黑" panose="020B0503020204020204" charset="-122"/>
                  <a:sym typeface="+mn-ea"/>
                </a:rPr>
                <a:t>的要求，</a:t>
              </a:r>
              <a:r>
                <a:rPr sz="1200" dirty="0" err="1">
                  <a:latin typeface="微软雅黑" panose="020B0503020204020204" charset="-122"/>
                  <a:ea typeface="微软雅黑" panose="020B0503020204020204" charset="-122"/>
                  <a:sym typeface="+mn-ea"/>
                </a:rPr>
                <a:t>解决了</a:t>
              </a:r>
              <a:r>
                <a:rPr lang="zh-CN" altLang="en-US" sz="1200" dirty="0">
                  <a:latin typeface="微软雅黑" panose="020B0503020204020204" charset="-122"/>
                  <a:ea typeface="微软雅黑" panose="020B0503020204020204" charset="-122"/>
                  <a:sym typeface="+mn-ea"/>
                </a:rPr>
                <a:t>在资金紧张的前提下</a:t>
              </a:r>
              <a:r>
                <a:rPr sz="1200" dirty="0" err="1">
                  <a:latin typeface="微软雅黑" panose="020B0503020204020204" charset="-122"/>
                  <a:ea typeface="微软雅黑" panose="020B0503020204020204" charset="-122"/>
                  <a:sym typeface="+mn-ea"/>
                </a:rPr>
                <a:t>申请示范性高中面临的师机比难题</a:t>
              </a:r>
              <a:r>
                <a:rPr lang="zh-CN" altLang="en-US" sz="1200" dirty="0">
                  <a:latin typeface="微软雅黑" panose="020B0503020204020204" charset="-122"/>
                  <a:ea typeface="微软雅黑" panose="020B0503020204020204" charset="-122"/>
                  <a:sym typeface="+mn-ea"/>
                </a:rPr>
                <a:t>；</a:t>
              </a:r>
              <a:endParaRPr sz="1200" dirty="0">
                <a:latin typeface="微软雅黑" panose="020B0503020204020204" charset="-122"/>
                <a:ea typeface="微软雅黑" panose="020B0503020204020204" charset="-122"/>
                <a:sym typeface="+mn-ea"/>
              </a:endParaRPr>
            </a:p>
            <a:p>
              <a:pPr marL="342900" indent="-171450">
                <a:buFont typeface="Wingdings" panose="05000000000000000000" charset="0"/>
                <a:buChar char="u"/>
              </a:pPr>
              <a:r>
                <a:rPr lang="en-US" sz="1200" dirty="0">
                  <a:latin typeface="微软雅黑" panose="020B0503020204020204" charset="-122"/>
                  <a:ea typeface="微软雅黑" panose="020B0503020204020204" charset="-122"/>
                  <a:sym typeface="+mn-ea"/>
                </a:rPr>
                <a:t> </a:t>
              </a:r>
              <a:r>
                <a:rPr sz="1200" dirty="0" err="1">
                  <a:latin typeface="微软雅黑" panose="020B0503020204020204" charset="-122"/>
                  <a:ea typeface="微软雅黑" panose="020B0503020204020204" charset="-122"/>
                  <a:sym typeface="+mn-ea"/>
                </a:rPr>
                <a:t>云电脑高效运维能力：学校IT工作人员无需前往各个教师办公室，即可远程快速处理各种软硬件故障，加快了排障速度，提升了服务质量</a:t>
              </a:r>
              <a:r>
                <a:rPr lang="en-US" sz="1200" dirty="0">
                  <a:latin typeface="微软雅黑" panose="020B0503020204020204" charset="-122"/>
                  <a:ea typeface="微软雅黑" panose="020B0503020204020204" charset="-122"/>
                  <a:sym typeface="+mn-ea"/>
                </a:rPr>
                <a:t>·</a:t>
              </a:r>
              <a:r>
                <a:rPr sz="1200" dirty="0">
                  <a:latin typeface="微软雅黑" panose="020B0503020204020204" charset="-122"/>
                  <a:ea typeface="微软雅黑" panose="020B0503020204020204" charset="-122"/>
                  <a:sym typeface="+mn-ea"/>
                </a:rPr>
                <a:t>。</a:t>
              </a:r>
            </a:p>
          </p:txBody>
        </p:sp>
        <p:sp>
          <p:nvSpPr>
            <p:cNvPr id="18" name="任意多边形 44"/>
            <p:cNvSpPr/>
            <p:nvPr>
              <p:custDataLst>
                <p:tags r:id="rId7"/>
              </p:custDataLst>
            </p:nvPr>
          </p:nvSpPr>
          <p:spPr>
            <a:xfrm flipH="1">
              <a:off x="609" y="11288"/>
              <a:ext cx="7937"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客户价值</a:t>
              </a:r>
            </a:p>
          </p:txBody>
        </p:sp>
      </p:grpSp>
      <p:grpSp>
        <p:nvGrpSpPr>
          <p:cNvPr id="71" name="组合 70"/>
          <p:cNvGrpSpPr/>
          <p:nvPr/>
        </p:nvGrpSpPr>
        <p:grpSpPr>
          <a:xfrm>
            <a:off x="198279" y="2390775"/>
            <a:ext cx="6141600" cy="2286635"/>
            <a:chOff x="9974" y="4942"/>
            <a:chExt cx="8954" cy="3601"/>
          </a:xfrm>
        </p:grpSpPr>
        <p:sp>
          <p:nvSpPr>
            <p:cNvPr id="19" name="矩形: 圆角 2"/>
            <p:cNvSpPr/>
            <p:nvPr>
              <p:custDataLst>
                <p:tags r:id="rId4"/>
              </p:custDataLst>
            </p:nvPr>
          </p:nvSpPr>
          <p:spPr>
            <a:xfrm>
              <a:off x="9974" y="5430"/>
              <a:ext cx="8954" cy="3113"/>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342900" indent="-171450">
                <a:buFont typeface="Wingdings" panose="05000000000000000000" charset="0"/>
                <a:buChar char="u"/>
              </a:pPr>
              <a:r>
                <a:rPr lang="zh-CN" altLang="en-US" sz="1200" dirty="0">
                  <a:latin typeface="微软雅黑" panose="020B0503020204020204" charset="-122"/>
                  <a:ea typeface="微软雅黑" panose="020B0503020204020204" charset="-122"/>
                  <a:sym typeface="+mn-ea"/>
                </a:rPr>
                <a:t>客户</a:t>
              </a:r>
              <a:r>
                <a:rPr sz="1200" dirty="0">
                  <a:latin typeface="微软雅黑" panose="020B0503020204020204" charset="-122"/>
                  <a:ea typeface="微软雅黑" panose="020B0503020204020204" charset="-122"/>
                  <a:sym typeface="+mn-ea"/>
                </a:rPr>
                <a:t>需求：</a:t>
              </a:r>
              <a:r>
                <a:rPr sz="1200" dirty="0">
                  <a:latin typeface="微软雅黑" panose="020B0503020204020204" charset="-122"/>
                  <a:ea typeface="微软雅黑" panose="020B0503020204020204" charset="-122"/>
                  <a:sym typeface="+mn-lt"/>
                </a:rPr>
                <a:t>教师办公</a:t>
              </a:r>
              <a:r>
                <a:rPr lang="en-US" sz="1200" dirty="0">
                  <a:latin typeface="微软雅黑" panose="020B0503020204020204" charset="-122"/>
                  <a:ea typeface="微软雅黑" panose="020B0503020204020204" charset="-122"/>
                  <a:sym typeface="+mn-lt"/>
                </a:rPr>
                <a:t>239</a:t>
              </a:r>
              <a:r>
                <a:rPr sz="1200" dirty="0">
                  <a:latin typeface="微软雅黑" panose="020B0503020204020204" charset="-122"/>
                  <a:ea typeface="微软雅黑" panose="020B0503020204020204" charset="-122"/>
                  <a:sym typeface="+mn-lt"/>
                </a:rPr>
                <a:t>台</a:t>
              </a:r>
            </a:p>
            <a:p>
              <a:pPr marL="342900" lvl="1" indent="-171450">
                <a:buFont typeface="Wingdings" panose="05000000000000000000" charset="0"/>
                <a:buChar char="u"/>
              </a:pPr>
              <a:r>
                <a:rPr sz="1200" dirty="0">
                  <a:latin typeface="微软雅黑" panose="020B0503020204020204" charset="-122"/>
                  <a:ea typeface="微软雅黑" panose="020B0503020204020204" charset="-122"/>
                  <a:sym typeface="+mn-ea"/>
                </a:rPr>
                <a:t>客户痛点：师机比不足，且预算有限：学校当前的师机比仅为4:1，低于指标要求，因此需要在短时间内为239名教师补齐教师办公终端。</a:t>
              </a:r>
              <a:r>
                <a:rPr lang="zh-CN" altLang="en-US" sz="1200" dirty="0">
                  <a:latin typeface="微软雅黑" panose="020B0503020204020204" charset="-122"/>
                  <a:ea typeface="微软雅黑" panose="020B0503020204020204" charset="-122"/>
                  <a:sym typeface="+mn-ea"/>
                </a:rPr>
                <a:t>且</a:t>
              </a:r>
              <a:r>
                <a:rPr sz="1200" dirty="0" err="1">
                  <a:latin typeface="微软雅黑" panose="020B0503020204020204" charset="-122"/>
                  <a:ea typeface="微软雅黑" panose="020B0503020204020204" charset="-122"/>
                  <a:sym typeface="+mn-ea"/>
                </a:rPr>
                <a:t>总体预算有限</a:t>
              </a:r>
              <a:r>
                <a:rPr lang="zh-CN" altLang="en-US" sz="1200" dirty="0">
                  <a:latin typeface="微软雅黑" panose="020B0503020204020204" charset="-122"/>
                  <a:ea typeface="微软雅黑" panose="020B0503020204020204" charset="-122"/>
                  <a:sym typeface="+mn-ea"/>
                </a:rPr>
                <a:t>；</a:t>
              </a:r>
              <a:endParaRPr sz="1200" dirty="0">
                <a:latin typeface="微软雅黑" panose="020B0503020204020204" charset="-122"/>
                <a:ea typeface="微软雅黑" panose="020B0503020204020204" charset="-122"/>
                <a:sym typeface="+mn-ea"/>
              </a:endParaRPr>
            </a:p>
            <a:p>
              <a:pPr marL="342900" lvl="1" indent="-171450">
                <a:buFont typeface="Wingdings" panose="05000000000000000000" charset="0"/>
                <a:buChar char="u"/>
              </a:pPr>
              <a:r>
                <a:rPr sz="1200" dirty="0" err="1">
                  <a:latin typeface="微软雅黑" panose="020B0503020204020204" charset="-122"/>
                  <a:ea typeface="微软雅黑" panose="020B0503020204020204" charset="-122"/>
                  <a:sym typeface="+mn-ea"/>
                </a:rPr>
                <a:t>运维人员少、运维压力大：目前学校只有一名教师负责电脑相关设备的运维工作</a:t>
              </a:r>
              <a:r>
                <a:rPr sz="1200" dirty="0">
                  <a:latin typeface="微软雅黑" panose="020B0503020204020204" charset="-122"/>
                  <a:ea typeface="微软雅黑" panose="020B0503020204020204" charset="-122"/>
                  <a:sym typeface="+mn-ea"/>
                </a:rPr>
                <a:t>，</a:t>
              </a:r>
              <a:r>
                <a:rPr sz="1200" dirty="0" err="1">
                  <a:latin typeface="微软雅黑" panose="020B0503020204020204" charset="-122"/>
                  <a:ea typeface="微软雅黑" panose="020B0503020204020204" charset="-122"/>
                  <a:sym typeface="+mn-ea"/>
                </a:rPr>
                <a:t>无法有效及时响应教师办公终端的运维需求，对学校正常的教学工作将造成影响</a:t>
              </a:r>
              <a:r>
                <a:rPr sz="1200" dirty="0">
                  <a:latin typeface="微软雅黑" panose="020B0503020204020204" charset="-122"/>
                  <a:ea typeface="微软雅黑" panose="020B0503020204020204" charset="-122"/>
                  <a:sym typeface="+mn-ea"/>
                </a:rPr>
                <a:t>。</a:t>
              </a:r>
            </a:p>
          </p:txBody>
        </p:sp>
        <p:sp>
          <p:nvSpPr>
            <p:cNvPr id="20" name="任意多边形 44"/>
            <p:cNvSpPr/>
            <p:nvPr>
              <p:custDataLst>
                <p:tags r:id="rId5"/>
              </p:custDataLst>
            </p:nvPr>
          </p:nvSpPr>
          <p:spPr>
            <a:xfrm flipH="1">
              <a:off x="9974" y="4942"/>
              <a:ext cx="8954"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spc="100" noProof="0" dirty="0">
                  <a:ln>
                    <a:noFill/>
                  </a:ln>
                  <a:solidFill>
                    <a:prstClr val="white">
                      <a:lumMod val="95000"/>
                    </a:prstClr>
                  </a:solidFill>
                  <a:effectLst/>
                  <a:uLnTx/>
                  <a:uFillTx/>
                  <a:latin typeface="微软雅黑" panose="020B0503020204020204" charset="-122"/>
                  <a:ea typeface="微软雅黑" panose="020B0503020204020204" charset="-122"/>
                  <a:cs typeface="微软雅黑" panose="020B0503020204020204" charset="-122"/>
                  <a:sym typeface="+mn-ea"/>
                </a:rPr>
                <a:t>客户需求及痛点</a:t>
              </a:r>
            </a:p>
          </p:txBody>
        </p:sp>
      </p:grpSp>
      <p:grpSp>
        <p:nvGrpSpPr>
          <p:cNvPr id="28" name="组合 27"/>
          <p:cNvGrpSpPr/>
          <p:nvPr/>
        </p:nvGrpSpPr>
        <p:grpSpPr>
          <a:xfrm>
            <a:off x="6675755" y="4015105"/>
            <a:ext cx="5226050" cy="2645410"/>
            <a:chOff x="609" y="11288"/>
            <a:chExt cx="7937" cy="4166"/>
          </a:xfrm>
        </p:grpSpPr>
        <p:sp>
          <p:nvSpPr>
            <p:cNvPr id="29" name="矩形: 圆角 2"/>
            <p:cNvSpPr/>
            <p:nvPr>
              <p:custDataLst>
                <p:tags r:id="rId2"/>
              </p:custDataLst>
            </p:nvPr>
          </p:nvSpPr>
          <p:spPr>
            <a:xfrm>
              <a:off x="609" y="11776"/>
              <a:ext cx="7937" cy="3678"/>
            </a:xfrm>
            <a:prstGeom prst="roundRect">
              <a:avLst>
                <a:gd name="adj" fmla="val 4345"/>
              </a:avLst>
            </a:prstGeom>
            <a:gradFill>
              <a:gsLst>
                <a:gs pos="0">
                  <a:srgbClr val="FFFFFF"/>
                </a:gs>
                <a:gs pos="100000">
                  <a:srgbClr val="FFFFFF">
                    <a:alpha val="58999"/>
                  </a:srgbClr>
                </a:gs>
              </a:gsLs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miter/>
            </a:ln>
            <a:effectLst>
              <a:outerShdw blurRad="457200" dist="50800" dir="5400000" rotWithShape="0">
                <a:srgbClr val="003AC3">
                  <a:alpha val="24000"/>
                </a:srgbClr>
              </a:outerShdw>
            </a:effectLst>
          </p:spPr>
          <p:txBody>
            <a:bodyPr rot="0" spcFirstLastPara="0" vert="horz" wrap="square" lIns="0" tIns="0" rIns="0" bIns="0" numCol="1" spcCol="0" rtlCol="0" fromWordArt="0" anchor="ctr" anchorCtr="0" forceAA="0" compatLnSpc="0">
              <a:noAutofit/>
            </a:bodyPr>
            <a:lstStyle/>
            <a:p>
              <a:pPr marL="171450" lvl="8" indent="0" algn="l" fontAlgn="auto">
                <a:lnSpc>
                  <a:spcPct val="150000"/>
                </a:lnSpc>
                <a:buClrTx/>
                <a:buSzTx/>
                <a:buFont typeface="Wingdings" panose="05000000000000000000" charset="0"/>
                <a:buChar char=""/>
                <a:defRPr>
                  <a:solidFill>
                    <a:srgbClr val="FFFFFF"/>
                  </a:solidFill>
                </a:defRPr>
              </a:pPr>
              <a:r>
                <a:rPr sz="1200" dirty="0">
                  <a:solidFill>
                    <a:schemeClr val="tx1"/>
                  </a:solidFill>
                  <a:latin typeface="微软雅黑" panose="020B0503020204020204" charset="-122"/>
                  <a:ea typeface="微软雅黑" panose="020B0503020204020204" charset="-122"/>
                  <a:cs typeface="微软雅黑" panose="020B0503020204020204" charset="-122"/>
                  <a:sym typeface="+mn-ea"/>
                </a:rPr>
                <a:t>通过部署在广西南宁的移动云电脑资源池，提供239个政企版云电脑账号，云电脑规格为：VCPU：4C、内存：8G、系统盘：80G、数据盘：260G。配置239台云智谷一体机终端（型号：CM24AYT）及配套键鼠（终端库中设备）</a:t>
              </a:r>
              <a:r>
                <a:rPr lang="zh-CN" sz="1200" dirty="0">
                  <a:solidFill>
                    <a:schemeClr val="tx1"/>
                  </a:solidFill>
                  <a:latin typeface="微软雅黑" panose="020B0503020204020204" charset="-122"/>
                  <a:ea typeface="微软雅黑" panose="020B0503020204020204" charset="-122"/>
                  <a:cs typeface="微软雅黑" panose="020B0503020204020204" charset="-122"/>
                  <a:sym typeface="+mn-ea"/>
                </a:rPr>
                <a:t>；</a:t>
              </a:r>
              <a:endParaRPr sz="12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171450" indent="0" algn="l" fontAlgn="auto">
                <a:lnSpc>
                  <a:spcPct val="150000"/>
                </a:lnSpc>
                <a:buClrTx/>
                <a:buSzTx/>
                <a:buFont typeface="Wingdings" panose="05000000000000000000" charset="0"/>
                <a:buChar char=""/>
                <a:defRPr>
                  <a:solidFill>
                    <a:srgbClr val="FFFFFF"/>
                  </a:solidFill>
                </a:defRPr>
              </a:pPr>
              <a:r>
                <a:rPr sz="1200" dirty="0" err="1">
                  <a:solidFill>
                    <a:schemeClr val="tx1"/>
                  </a:solidFill>
                  <a:latin typeface="微软雅黑" panose="020B0503020204020204" charset="-122"/>
                  <a:ea typeface="微软雅黑" panose="020B0503020204020204" charset="-122"/>
                  <a:cs typeface="微软雅黑" panose="020B0503020204020204" charset="-122"/>
                  <a:sym typeface="+mn-ea"/>
                </a:rPr>
                <a:t>平均每套云电脑（云电脑软件+云电脑硬件一体机终端+鼠标键盘）合计</a:t>
              </a:r>
              <a:r>
                <a:rPr lang="en-US" sz="1200" dirty="0" err="1">
                  <a:solidFill>
                    <a:schemeClr val="tx1"/>
                  </a:solidFill>
                  <a:latin typeface="微软雅黑" panose="020B0503020204020204" charset="-122"/>
                  <a:ea typeface="微软雅黑" panose="020B0503020204020204" charset="-122"/>
                  <a:cs typeface="微软雅黑" panose="020B0503020204020204" charset="-122"/>
                  <a:sym typeface="+mn-ea"/>
                </a:rPr>
                <a:t>XXX</a:t>
              </a:r>
              <a:r>
                <a:rPr sz="1200" dirty="0" err="1">
                  <a:solidFill>
                    <a:schemeClr val="tx1"/>
                  </a:solidFill>
                  <a:latin typeface="微软雅黑" panose="020B0503020204020204" charset="-122"/>
                  <a:ea typeface="微软雅黑" panose="020B0503020204020204" charset="-122"/>
                  <a:cs typeface="微软雅黑" panose="020B0503020204020204" charset="-122"/>
                  <a:sym typeface="+mn-ea"/>
                </a:rPr>
                <a:t>元</a:t>
              </a:r>
              <a:r>
                <a:rPr lang="zh-CN" altLang="en-US" sz="1200" dirty="0">
                  <a:solidFill>
                    <a:schemeClr val="tx1"/>
                  </a:solidFill>
                  <a:latin typeface="微软雅黑" panose="020B0503020204020204" charset="-122"/>
                  <a:ea typeface="微软雅黑" panose="020B0503020204020204" charset="-122"/>
                  <a:cs typeface="微软雅黑" panose="020B0503020204020204" charset="-122"/>
                  <a:sym typeface="+mn-ea"/>
                </a:rPr>
                <a:t>，支持按月计费。</a:t>
              </a:r>
              <a:r>
                <a:rPr sz="1200" dirty="0" err="1">
                  <a:solidFill>
                    <a:schemeClr val="tx1"/>
                  </a:solidFill>
                  <a:latin typeface="微软雅黑" panose="020B0503020204020204" charset="-122"/>
                  <a:ea typeface="微软雅黑" panose="020B0503020204020204" charset="-122"/>
                  <a:cs typeface="微软雅黑" panose="020B0503020204020204" charset="-122"/>
                  <a:sym typeface="+mn-ea"/>
                </a:rPr>
                <a:t>支持多种安全访问技术，安全性有保障</a:t>
              </a:r>
              <a:r>
                <a:rPr sz="1200" dirty="0">
                  <a:solidFill>
                    <a:schemeClr val="tx1"/>
                  </a:solidFill>
                  <a:latin typeface="微软雅黑" panose="020B0503020204020204" charset="-122"/>
                  <a:ea typeface="微软雅黑" panose="020B0503020204020204" charset="-122"/>
                  <a:cs typeface="微软雅黑" panose="020B0503020204020204" charset="-122"/>
                  <a:sym typeface="+mn-ea"/>
                </a:rPr>
                <a:t>。</a:t>
              </a:r>
            </a:p>
          </p:txBody>
        </p:sp>
        <p:sp>
          <p:nvSpPr>
            <p:cNvPr id="30" name="任意多边形 44"/>
            <p:cNvSpPr/>
            <p:nvPr>
              <p:custDataLst>
                <p:tags r:id="rId3"/>
              </p:custDataLst>
            </p:nvPr>
          </p:nvSpPr>
          <p:spPr>
            <a:xfrm flipH="1">
              <a:off x="609" y="11288"/>
              <a:ext cx="7937" cy="622"/>
            </a:xfrm>
            <a:prstGeom prst="round2SameRect">
              <a:avLst/>
            </a:prstGeom>
            <a:gradFill>
              <a:gsLst>
                <a:gs pos="0">
                  <a:srgbClr val="009FF4"/>
                </a:gs>
                <a:gs pos="100000">
                  <a:srgbClr val="0574F5"/>
                </a:gs>
              </a:gsLst>
            </a:gradFill>
            <a:ln w="12700">
              <a:miter lim="4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CC9900"/>
                </a:buClr>
                <a:buSzTx/>
                <a:buFont typeface="Wingdings" panose="05000000000000000000" pitchFamily="2" charset="2"/>
                <a:buNone/>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解决方案</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custDataLst>
              <p:tags r:id="rId1"/>
            </p:custDataLst>
          </p:nvPr>
        </p:nvSpPr>
        <p:spPr>
          <a:xfrm>
            <a:off x="730885" y="153343"/>
            <a:ext cx="8168005" cy="461665"/>
          </a:xfrm>
        </p:spPr>
        <p:txBody>
          <a:bodyPr wrap="square"/>
          <a:lstStyle/>
          <a:p>
            <a:r>
              <a:rPr lang="zh-CN" altLang="en-US" sz="2400" dirty="0">
                <a:solidFill>
                  <a:srgbClr val="0070C0"/>
                </a:solidFill>
              </a:rPr>
              <a:t>湖北襄阳市襄州区教育局云电脑项目</a:t>
            </a:r>
          </a:p>
        </p:txBody>
      </p:sp>
      <p:sp>
        <p:nvSpPr>
          <p:cNvPr id="37" name="灯片编号占位符 14"/>
          <p:cNvSpPr txBox="1"/>
          <p:nvPr/>
        </p:nvSpPr>
        <p:spPr>
          <a:xfrm>
            <a:off x="11784363" y="6534756"/>
            <a:ext cx="340360" cy="184666"/>
          </a:xfrm>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0">
              <a:spcBef>
                <a:spcPts val="125"/>
              </a:spcBef>
            </a:pPr>
            <a:fld id="{81D60167-4931-47E6-BA6A-407CBD079E47}" type="slidenum">
              <a:rPr lang="en-US" altLang="zh-CN" smtClean="0"/>
              <a:t>27</a:t>
            </a:fld>
            <a:endParaRPr lang="en-US" altLang="zh-CN" dirty="0"/>
          </a:p>
        </p:txBody>
      </p:sp>
      <p:sp>
        <p:nvSpPr>
          <p:cNvPr id="38" name="圆角矩形 26"/>
          <p:cNvSpPr/>
          <p:nvPr>
            <p:custDataLst>
              <p:tags r:id="rId2"/>
            </p:custDataLst>
          </p:nvPr>
        </p:nvSpPr>
        <p:spPr>
          <a:xfrm>
            <a:off x="442913" y="1129513"/>
            <a:ext cx="11341100" cy="1162426"/>
          </a:xfrm>
          <a:prstGeom prst="roundRect">
            <a:avLst>
              <a:gd name="adj" fmla="val 2291"/>
            </a:avLst>
          </a:prstGeom>
          <a:solidFill>
            <a:srgbClr val="E4E6EA">
              <a:alpha val="77000"/>
            </a:srgbClr>
          </a:solidFill>
          <a:ln w="15875">
            <a:solidFill>
              <a:schemeClr val="bg1"/>
            </a:solidFill>
            <a:prstDash val="solid"/>
          </a:ln>
          <a:effectLst>
            <a:outerShdw blurRad="482600" dist="139700" dir="5400000" sx="95000" sy="95000" algn="t" rotWithShape="0">
              <a:srgbClr val="0070C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7590" tIns="43796" rIns="87590" bIns="43796" rtlCol="0" anchor="ctr"/>
          <a:lstStyle/>
          <a:p>
            <a:pPr algn="ctr">
              <a:lnSpc>
                <a:spcPct val="120000"/>
              </a:lnSpc>
            </a:pPr>
            <a:endParaRPr lang="zh-CN" altLang="en-US" sz="1725" dirty="0"/>
          </a:p>
        </p:txBody>
      </p:sp>
      <p:sp>
        <p:nvSpPr>
          <p:cNvPr id="39" name="圆角矩形 9"/>
          <p:cNvSpPr/>
          <p:nvPr>
            <p:custDataLst>
              <p:tags r:id="rId3"/>
            </p:custDataLst>
          </p:nvPr>
        </p:nvSpPr>
        <p:spPr>
          <a:xfrm>
            <a:off x="630128" y="1047498"/>
            <a:ext cx="2231319" cy="360633"/>
          </a:xfrm>
          <a:prstGeom prst="roundRect">
            <a:avLst>
              <a:gd name="adj" fmla="val 16667"/>
            </a:avLst>
          </a:prstGeom>
          <a:solidFill>
            <a:srgbClr val="0070C0"/>
          </a:solidFill>
          <a:ln w="9525" cap="flat" cmpd="sng" algn="ctr">
            <a:gradFill>
              <a:gsLst>
                <a:gs pos="0">
                  <a:schemeClr val="bg1"/>
                </a:gs>
                <a:gs pos="100000">
                  <a:srgbClr val="0086EA"/>
                </a:gs>
              </a:gsLst>
              <a:lin ang="5400000" scaled="1"/>
            </a:gradFill>
            <a:prstDash val="solid"/>
          </a:ln>
          <a:effectLst>
            <a:outerShdw blurRad="215900" dist="63500" dir="5400000" sx="94000" sy="94000" algn="t" rotWithShape="0">
              <a:schemeClr val="accent1">
                <a:lumMod val="50000"/>
                <a:alpha val="40000"/>
              </a:schemeClr>
            </a:outerShdw>
          </a:effectLst>
        </p:spPr>
        <p:txBody>
          <a:bodyPr lIns="34484" tIns="43796" rIns="34484" bIns="43796" anchor="ctr"/>
          <a:lstStyle/>
          <a:p>
            <a:pPr marL="0" marR="0" lvl="0" indent="0" algn="ctr" defTabSz="914400" eaLnBrk="1" fontAlgn="base" latinLnBrk="0" hangingPunct="1">
              <a:lnSpc>
                <a:spcPct val="120000"/>
              </a:lnSpc>
              <a:spcBef>
                <a:spcPct val="0"/>
              </a:spcBef>
              <a:spcAft>
                <a:spcPct val="0"/>
              </a:spcAft>
              <a:buClrTx/>
              <a:buSzTx/>
              <a:buFontTx/>
              <a:buNone/>
              <a:defRPr/>
            </a:pPr>
            <a:r>
              <a:rPr lang="zh-CN" altLang="en-US" sz="1535" b="1" kern="0" dirty="0">
                <a:solidFill>
                  <a:schemeClr val="bg1"/>
                </a:solidFill>
                <a:latin typeface="微软雅黑" panose="020B0503020204020204" charset="-122"/>
                <a:ea typeface="微软雅黑" panose="020B0503020204020204" charset="-122"/>
              </a:rPr>
              <a:t>项目背景</a:t>
            </a:r>
            <a:endParaRPr kumimoji="0" lang="zh-CN" altLang="en-US" sz="1535"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mn-lt"/>
            </a:endParaRPr>
          </a:p>
        </p:txBody>
      </p:sp>
      <p:sp>
        <p:nvSpPr>
          <p:cNvPr id="40" name="文本框 39"/>
          <p:cNvSpPr txBox="1"/>
          <p:nvPr/>
        </p:nvSpPr>
        <p:spPr>
          <a:xfrm>
            <a:off x="521335" y="1386238"/>
            <a:ext cx="11045190" cy="613694"/>
          </a:xfrm>
          <a:prstGeom prst="rect">
            <a:avLst/>
          </a:prstGeom>
          <a:noFill/>
        </p:spPr>
        <p:txBody>
          <a:bodyPr wrap="square" rtlCol="0">
            <a:spAutoFit/>
          </a:bodyPr>
          <a:lstStyle/>
          <a:p>
            <a:pPr>
              <a:lnSpc>
                <a:spcPct val="150000"/>
              </a:lnSpc>
              <a:buClr>
                <a:schemeClr val="accent1"/>
              </a:buClr>
              <a:defRPr/>
            </a:pPr>
            <a:r>
              <a:rPr lang="zh-CN" altLang="en-US" sz="1200" dirty="0">
                <a:latin typeface="微软雅黑" panose="020B0503020204020204" charset="-122"/>
                <a:ea typeface="微软雅黑" panose="020B0503020204020204" charset="-122"/>
                <a:sym typeface="+mn-ea"/>
              </a:rPr>
              <a:t>湖北襄阳市襄州区</a:t>
            </a:r>
            <a:r>
              <a:rPr sz="1200" dirty="0">
                <a:latin typeface="微软雅黑" panose="020B0503020204020204" charset="-122"/>
                <a:ea typeface="微软雅黑" panose="020B0503020204020204" charset="-122"/>
                <a:sym typeface="+mn-ea"/>
              </a:rPr>
              <a:t>教育局响应统筹解决中小学数字化终端指导文件组织云电脑采购的需求，本次采购涉及云电脑采购总量在</a:t>
            </a:r>
            <a:r>
              <a:rPr lang="en-US" sz="1200" dirty="0">
                <a:latin typeface="微软雅黑" panose="020B0503020204020204" charset="-122"/>
                <a:ea typeface="微软雅黑" panose="020B0503020204020204" charset="-122"/>
                <a:sym typeface="+mn-ea"/>
              </a:rPr>
              <a:t>2700</a:t>
            </a:r>
            <a:r>
              <a:rPr sz="1200" dirty="0">
                <a:latin typeface="微软雅黑" panose="020B0503020204020204" charset="-122"/>
                <a:ea typeface="微软雅黑" panose="020B0503020204020204" charset="-122"/>
                <a:sym typeface="+mn-ea"/>
              </a:rPr>
              <a:t>台</a:t>
            </a:r>
            <a:r>
              <a:rPr lang="zh-CN" altLang="en-US" sz="1200" dirty="0">
                <a:latin typeface="微软雅黑" panose="020B0503020204020204" charset="-122"/>
                <a:ea typeface="微软雅黑" panose="020B0503020204020204" charset="-122"/>
                <a:sym typeface="+mn-ea"/>
              </a:rPr>
              <a:t>分发到中小学</a:t>
            </a:r>
            <a:r>
              <a:rPr sz="1200" dirty="0">
                <a:latin typeface="微软雅黑" panose="020B0503020204020204" charset="-122"/>
                <a:ea typeface="微软雅黑" panose="020B0503020204020204" charset="-122"/>
                <a:sym typeface="+mn-ea"/>
              </a:rPr>
              <a:t>，主要场景为</a:t>
            </a:r>
            <a:r>
              <a:rPr lang="zh-CN" altLang="en-US" sz="1200" dirty="0">
                <a:latin typeface="微软雅黑" panose="020B0503020204020204" charset="-122"/>
                <a:ea typeface="微软雅黑" panose="020B0503020204020204" charset="-122"/>
                <a:sym typeface="+mn-ea"/>
              </a:rPr>
              <a:t>电教室及教师办公场景</a:t>
            </a:r>
            <a:r>
              <a:rPr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基于与</a:t>
            </a:r>
            <a:r>
              <a:rPr sz="1200" dirty="0" err="1">
                <a:latin typeface="微软雅黑" panose="020B0503020204020204" charset="-122"/>
                <a:ea typeface="微软雅黑" panose="020B0503020204020204" charset="-122"/>
                <a:sym typeface="+mn-ea"/>
              </a:rPr>
              <a:t>区教育局客情关系紧密</a:t>
            </a:r>
            <a:r>
              <a:rPr lang="zh-CN" altLang="en-US" sz="1200" dirty="0">
                <a:latin typeface="微软雅黑" panose="020B0503020204020204" charset="-122"/>
                <a:ea typeface="微软雅黑" panose="020B0503020204020204" charset="-122"/>
                <a:sym typeface="+mn-ea"/>
              </a:rPr>
              <a:t>于</a:t>
            </a:r>
            <a:r>
              <a:rPr lang="en-US" altLang="zh-CN" sz="1200" dirty="0">
                <a:latin typeface="微软雅黑" panose="020B0503020204020204" charset="-122"/>
                <a:ea typeface="微软雅黑" panose="020B0503020204020204" charset="-122"/>
                <a:sym typeface="+mn-ea"/>
              </a:rPr>
              <a:t>3</a:t>
            </a:r>
            <a:r>
              <a:rPr lang="zh-CN" altLang="en-US" sz="1200" dirty="0">
                <a:latin typeface="微软雅黑" panose="020B0503020204020204" charset="-122"/>
                <a:ea typeface="微软雅黑" panose="020B0503020204020204" charset="-122"/>
                <a:sym typeface="+mn-ea"/>
              </a:rPr>
              <a:t>月中旬完成下单并完成交付工作</a:t>
            </a:r>
            <a:r>
              <a:rPr sz="1200" dirty="0">
                <a:latin typeface="微软雅黑" panose="020B0503020204020204" charset="-122"/>
                <a:ea typeface="微软雅黑" panose="020B0503020204020204" charset="-122"/>
                <a:sym typeface="+mn-ea"/>
              </a:rPr>
              <a:t>。</a:t>
            </a:r>
            <a:endParaRPr lang="zh-CN" altLang="en-US" sz="1200" dirty="0">
              <a:latin typeface="微软雅黑" panose="020B0503020204020204" charset="-122"/>
              <a:ea typeface="微软雅黑" panose="020B0503020204020204" charset="-122"/>
              <a:sym typeface="+mn-ea"/>
            </a:endParaRPr>
          </a:p>
        </p:txBody>
      </p:sp>
      <p:sp>
        <p:nvSpPr>
          <p:cNvPr id="41" name="圆角矩形 8"/>
          <p:cNvSpPr/>
          <p:nvPr>
            <p:custDataLst>
              <p:tags r:id="rId4"/>
            </p:custDataLst>
          </p:nvPr>
        </p:nvSpPr>
        <p:spPr>
          <a:xfrm>
            <a:off x="443230" y="2430780"/>
            <a:ext cx="5914390" cy="2571115"/>
          </a:xfrm>
          <a:prstGeom prst="roundRect">
            <a:avLst>
              <a:gd name="adj" fmla="val 2957"/>
            </a:avLst>
          </a:prstGeom>
          <a:solidFill>
            <a:srgbClr val="E4E6EA">
              <a:alpha val="77000"/>
            </a:srgbClr>
          </a:solidFill>
          <a:ln w="15875">
            <a:solidFill>
              <a:schemeClr val="bg1"/>
            </a:solidFill>
            <a:prstDash val="solid"/>
          </a:ln>
          <a:effectLst>
            <a:outerShdw blurRad="482600" dist="139700" dir="5400000" sx="95000" sy="95000" algn="t" rotWithShape="0">
              <a:srgbClr val="0070C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7590" tIns="43796" rIns="87590" bIns="43796" rtlCol="0" anchor="ctr"/>
          <a:lstStyle/>
          <a:p>
            <a:pPr algn="ctr">
              <a:lnSpc>
                <a:spcPct val="120000"/>
              </a:lnSpc>
            </a:pPr>
            <a:endParaRPr lang="zh-CN" altLang="zh-CN" sz="1725" dirty="0"/>
          </a:p>
        </p:txBody>
      </p:sp>
      <p:sp>
        <p:nvSpPr>
          <p:cNvPr id="42" name="圆角矩形 9"/>
          <p:cNvSpPr/>
          <p:nvPr>
            <p:custDataLst>
              <p:tags r:id="rId5"/>
            </p:custDataLst>
          </p:nvPr>
        </p:nvSpPr>
        <p:spPr>
          <a:xfrm>
            <a:off x="629920" y="2291715"/>
            <a:ext cx="2231390" cy="349250"/>
          </a:xfrm>
          <a:prstGeom prst="roundRect">
            <a:avLst>
              <a:gd name="adj" fmla="val 8480"/>
            </a:avLst>
          </a:prstGeom>
          <a:solidFill>
            <a:srgbClr val="0070C0"/>
          </a:solidFill>
          <a:ln w="9525" cap="flat" cmpd="sng" algn="ctr">
            <a:gradFill>
              <a:gsLst>
                <a:gs pos="0">
                  <a:schemeClr val="bg1"/>
                </a:gs>
                <a:gs pos="100000">
                  <a:srgbClr val="0086EA"/>
                </a:gs>
              </a:gsLst>
              <a:lin ang="5400000" scaled="1"/>
            </a:gradFill>
            <a:prstDash val="solid"/>
          </a:ln>
          <a:effectLst>
            <a:outerShdw blurRad="215900" dist="63500" dir="5400000" sx="94000" sy="94000" algn="t" rotWithShape="0">
              <a:schemeClr val="accent1">
                <a:lumMod val="50000"/>
                <a:alpha val="40000"/>
              </a:schemeClr>
            </a:outerShdw>
          </a:effectLst>
        </p:spPr>
        <p:txBody>
          <a:bodyPr lIns="34484" tIns="43796" rIns="34484" bIns="43796" anchor="ctr">
            <a:noAutofit/>
          </a:bodyPr>
          <a:lstStyle/>
          <a:p>
            <a:pPr lvl="0" algn="ctr" fontAlgn="base">
              <a:lnSpc>
                <a:spcPct val="120000"/>
              </a:lnSpc>
              <a:buClrTx/>
              <a:buSzTx/>
              <a:buFontTx/>
              <a:defRPr/>
            </a:pPr>
            <a:r>
              <a:rPr lang="zh-CN" altLang="en-US" sz="1535" b="1" kern="0" dirty="0">
                <a:solidFill>
                  <a:schemeClr val="bg1"/>
                </a:solidFill>
                <a:latin typeface="微软雅黑" panose="020B0503020204020204" charset="-122"/>
                <a:ea typeface="微软雅黑" panose="020B0503020204020204" charset="-122"/>
                <a:sym typeface="+mn-ea"/>
              </a:rPr>
              <a:t>项目方案</a:t>
            </a:r>
          </a:p>
        </p:txBody>
      </p:sp>
      <p:sp>
        <p:nvSpPr>
          <p:cNvPr id="43" name="圆角矩形 4"/>
          <p:cNvSpPr/>
          <p:nvPr>
            <p:custDataLst>
              <p:tags r:id="rId6"/>
            </p:custDataLst>
          </p:nvPr>
        </p:nvSpPr>
        <p:spPr>
          <a:xfrm>
            <a:off x="6569710" y="2430780"/>
            <a:ext cx="5144135" cy="2522855"/>
          </a:xfrm>
          <a:prstGeom prst="roundRect">
            <a:avLst>
              <a:gd name="adj" fmla="val 2957"/>
            </a:avLst>
          </a:prstGeom>
          <a:solidFill>
            <a:srgbClr val="E4E6EA">
              <a:alpha val="77000"/>
            </a:srgbClr>
          </a:solidFill>
          <a:ln w="15875">
            <a:solidFill>
              <a:schemeClr val="bg1"/>
            </a:solidFill>
            <a:prstDash val="solid"/>
          </a:ln>
          <a:effectLst>
            <a:outerShdw blurRad="482600" dist="139700" dir="5400000" sx="95000" sy="95000" algn="t" rotWithShape="0">
              <a:srgbClr val="0070C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7590" tIns="43796" rIns="87590" bIns="43796" rtlCol="0" anchor="ctr"/>
          <a:lstStyle/>
          <a:p>
            <a:pPr>
              <a:lnSpc>
                <a:spcPct val="150000"/>
              </a:lnSpc>
              <a:buClr>
                <a:schemeClr val="accent1"/>
              </a:buClr>
            </a:pPr>
            <a:r>
              <a:rPr lang="en-US" altLang="zh-CN" sz="1200" dirty="0">
                <a:solidFill>
                  <a:schemeClr val="tx1"/>
                </a:solidFill>
                <a:latin typeface="微软雅黑" panose="020B0503020204020204" charset="-122"/>
                <a:ea typeface="微软雅黑" panose="020B0503020204020204" charset="-122"/>
              </a:rPr>
              <a:t>1</a:t>
            </a:r>
            <a:r>
              <a:rPr lang="zh-CN" altLang="en-US" sz="1200" dirty="0">
                <a:solidFill>
                  <a:schemeClr val="tx1"/>
                </a:solidFill>
                <a:latin typeface="微软雅黑" panose="020B0503020204020204" charset="-122"/>
                <a:ea typeface="微软雅黑" panose="020B0503020204020204" charset="-122"/>
              </a:rPr>
              <a:t>：云电脑软件规格：</a:t>
            </a:r>
            <a:r>
              <a:rPr lang="en-US" altLang="zh-CN" sz="1200" dirty="0">
                <a:solidFill>
                  <a:schemeClr val="tx1"/>
                </a:solidFill>
                <a:latin typeface="微软雅黑" panose="020B0503020204020204" charset="-122"/>
                <a:ea typeface="微软雅黑" panose="020B0503020204020204" charset="-122"/>
              </a:rPr>
              <a:t>4c8G</a:t>
            </a:r>
          </a:p>
          <a:p>
            <a:pPr>
              <a:lnSpc>
                <a:spcPct val="150000"/>
              </a:lnSpc>
              <a:buClr>
                <a:schemeClr val="accent1"/>
              </a:buClr>
            </a:pPr>
            <a:r>
              <a:rPr lang="en-US" altLang="zh-CN" sz="1200" dirty="0">
                <a:solidFill>
                  <a:schemeClr val="tx1"/>
                </a:solidFill>
                <a:latin typeface="微软雅黑" panose="020B0503020204020204" charset="-122"/>
                <a:ea typeface="微软雅黑" panose="020B0503020204020204" charset="-122"/>
              </a:rPr>
              <a:t>2</a:t>
            </a:r>
            <a:r>
              <a:rPr lang="zh-CN" altLang="en-US" sz="1200" dirty="0">
                <a:solidFill>
                  <a:schemeClr val="tx1"/>
                </a:solidFill>
                <a:latin typeface="微软雅黑" panose="020B0503020204020204" charset="-122"/>
                <a:ea typeface="微软雅黑" panose="020B0503020204020204" charset="-122"/>
              </a:rPr>
              <a:t>：云电脑终端：云智谷一体机</a:t>
            </a:r>
          </a:p>
          <a:p>
            <a:pPr>
              <a:lnSpc>
                <a:spcPct val="150000"/>
              </a:lnSpc>
              <a:buClr>
                <a:schemeClr val="accent1"/>
              </a:buClr>
            </a:pPr>
            <a:r>
              <a:rPr lang="en-US" altLang="zh-CN" sz="1200" dirty="0">
                <a:solidFill>
                  <a:schemeClr val="tx1"/>
                </a:solidFill>
                <a:latin typeface="微软雅黑" panose="020B0503020204020204" charset="-122"/>
                <a:ea typeface="微软雅黑" panose="020B0503020204020204" charset="-122"/>
              </a:rPr>
              <a:t>3</a:t>
            </a:r>
            <a:r>
              <a:rPr lang="zh-CN" altLang="en-US" sz="1200" dirty="0">
                <a:solidFill>
                  <a:schemeClr val="tx1"/>
                </a:solidFill>
                <a:latin typeface="微软雅黑" panose="020B0503020204020204" charset="-122"/>
                <a:ea typeface="微软雅黑" panose="020B0503020204020204" charset="-122"/>
              </a:rPr>
              <a:t>：播控软件：云智谷播控软件</a:t>
            </a:r>
          </a:p>
          <a:p>
            <a:pPr>
              <a:lnSpc>
                <a:spcPct val="150000"/>
              </a:lnSpc>
              <a:buClr>
                <a:schemeClr val="accent1"/>
              </a:buClr>
            </a:pPr>
            <a:r>
              <a:rPr lang="en-US" altLang="zh-CN" sz="1200" dirty="0">
                <a:solidFill>
                  <a:schemeClr val="tx1"/>
                </a:solidFill>
                <a:latin typeface="微软雅黑" panose="020B0503020204020204" charset="-122"/>
                <a:ea typeface="微软雅黑" panose="020B0503020204020204" charset="-122"/>
              </a:rPr>
              <a:t>4</a:t>
            </a:r>
            <a:r>
              <a:rPr lang="zh-CN" altLang="en-US" sz="1200" dirty="0">
                <a:solidFill>
                  <a:schemeClr val="tx1"/>
                </a:solidFill>
                <a:latin typeface="微软雅黑" panose="020B0503020204020204" charset="-122"/>
                <a:ea typeface="微软雅黑" panose="020B0503020204020204" charset="-122"/>
              </a:rPr>
              <a:t>：网络方式：公网入云</a:t>
            </a:r>
          </a:p>
        </p:txBody>
      </p:sp>
      <p:sp>
        <p:nvSpPr>
          <p:cNvPr id="44" name="文本框 43"/>
          <p:cNvSpPr txBox="1"/>
          <p:nvPr/>
        </p:nvSpPr>
        <p:spPr>
          <a:xfrm>
            <a:off x="600710" y="2640965"/>
            <a:ext cx="5756910" cy="1231265"/>
          </a:xfrm>
          <a:prstGeom prst="rect">
            <a:avLst/>
          </a:prstGeom>
          <a:noFill/>
        </p:spPr>
        <p:txBody>
          <a:bodyPr wrap="square">
            <a:noAutofit/>
          </a:bodyPr>
          <a:lstStyle/>
          <a:p>
            <a:pPr indent="0">
              <a:lnSpc>
                <a:spcPct val="150000"/>
              </a:lnSpc>
              <a:buClr>
                <a:schemeClr val="accent1"/>
              </a:buClr>
              <a:buFont typeface="Arial" panose="020B0604020202020204" pitchFamily="34" charset="0"/>
              <a:buNone/>
            </a:pPr>
            <a:r>
              <a:rPr lang="en-US" altLang="zh-CN" sz="1200" dirty="0">
                <a:latin typeface="微软雅黑" panose="020B0503020204020204" charset="-122"/>
                <a:ea typeface="微软雅黑" panose="020B0503020204020204" charset="-122"/>
              </a:rPr>
              <a:t>1</a:t>
            </a:r>
            <a:r>
              <a:rPr lang="zh-CN" altLang="en-US" sz="1200" dirty="0">
                <a:latin typeface="微软雅黑" panose="020B0503020204020204" charset="-122"/>
                <a:ea typeface="微软雅黑" panose="020B0503020204020204" charset="-122"/>
              </a:rPr>
              <a:t>：云电脑软件：客户开通武汉，襄阳资源池政企版云电脑（根据需求进行</a:t>
            </a:r>
            <a:r>
              <a:rPr lang="en-US" altLang="zh-CN" sz="1200" dirty="0">
                <a:latin typeface="微软雅黑" panose="020B0503020204020204" charset="-122"/>
                <a:ea typeface="微软雅黑" panose="020B0503020204020204" charset="-122"/>
              </a:rPr>
              <a:t>vpc</a:t>
            </a:r>
            <a:r>
              <a:rPr lang="zh-CN" altLang="en-US" sz="1200" dirty="0">
                <a:latin typeface="微软雅黑" panose="020B0503020204020204" charset="-122"/>
                <a:ea typeface="微软雅黑" panose="020B0503020204020204" charset="-122"/>
              </a:rPr>
              <a:t>组网）；</a:t>
            </a:r>
          </a:p>
          <a:p>
            <a:pPr indent="0">
              <a:lnSpc>
                <a:spcPct val="150000"/>
              </a:lnSpc>
              <a:buClr>
                <a:schemeClr val="accent1"/>
              </a:buClr>
              <a:buFont typeface="Arial" panose="020B0604020202020204" pitchFamily="34" charset="0"/>
              <a:buNone/>
            </a:pPr>
            <a:r>
              <a:rPr lang="en-US" altLang="zh-CN" sz="1200" dirty="0">
                <a:latin typeface="微软雅黑" panose="020B0503020204020204" charset="-122"/>
                <a:ea typeface="微软雅黑" panose="020B0503020204020204" charset="-122"/>
              </a:rPr>
              <a:t>2</a:t>
            </a:r>
            <a:r>
              <a:rPr lang="zh-CN" altLang="en-US" sz="1200" dirty="0">
                <a:latin typeface="微软雅黑" panose="020B0503020204020204" charset="-122"/>
                <a:ea typeface="微软雅黑" panose="020B0503020204020204" charset="-122"/>
              </a:rPr>
              <a:t>：本次方案使用移动云公有云电脑软件</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云智谷一体机</a:t>
            </a:r>
            <a:r>
              <a:rPr lang="en-US" altLang="zh-CN" sz="1200" dirty="0">
                <a:latin typeface="微软雅黑" panose="020B0503020204020204" charset="-122"/>
                <a:ea typeface="微软雅黑" panose="020B0503020204020204" charset="-122"/>
              </a:rPr>
              <a:t>+</a:t>
            </a:r>
            <a:r>
              <a:rPr lang="zh-CN" altLang="en-US" sz="1200" dirty="0">
                <a:latin typeface="微软雅黑" panose="020B0503020204020204" charset="-122"/>
                <a:ea typeface="微软雅黑" panose="020B0503020204020204" charset="-122"/>
              </a:rPr>
              <a:t>云智谷播控软件结合解决方案，为客户提供屏幕广播，网络影院，共享白板，学生演示，分组教学，分组讨论，屏幕监控，策略控制，抢答竞赛，随堂考试等多样化功能。</a:t>
            </a:r>
          </a:p>
        </p:txBody>
      </p:sp>
      <p:sp>
        <p:nvSpPr>
          <p:cNvPr id="45" name="圆角矩形 9"/>
          <p:cNvSpPr/>
          <p:nvPr>
            <p:custDataLst>
              <p:tags r:id="rId7"/>
            </p:custDataLst>
          </p:nvPr>
        </p:nvSpPr>
        <p:spPr>
          <a:xfrm>
            <a:off x="6622623" y="2324995"/>
            <a:ext cx="2147215" cy="349039"/>
          </a:xfrm>
          <a:prstGeom prst="roundRect">
            <a:avLst>
              <a:gd name="adj" fmla="val 8480"/>
            </a:avLst>
          </a:prstGeom>
          <a:solidFill>
            <a:srgbClr val="0070C0"/>
          </a:solidFill>
          <a:ln w="9525" cap="flat" cmpd="sng" algn="ctr">
            <a:gradFill>
              <a:gsLst>
                <a:gs pos="0">
                  <a:schemeClr val="bg1"/>
                </a:gs>
                <a:gs pos="100000">
                  <a:srgbClr val="0086EA"/>
                </a:gs>
              </a:gsLst>
              <a:lin ang="5400000" scaled="1"/>
            </a:gradFill>
            <a:prstDash val="solid"/>
          </a:ln>
          <a:effectLst>
            <a:outerShdw blurRad="215900" dist="63500" dir="5400000" sx="94000" sy="94000" algn="t" rotWithShape="0">
              <a:schemeClr val="accent1">
                <a:lumMod val="50000"/>
                <a:alpha val="40000"/>
              </a:schemeClr>
            </a:outerShdw>
          </a:effectLst>
        </p:spPr>
        <p:txBody>
          <a:bodyPr lIns="34484" tIns="43796" rIns="34484" bIns="43796" anchor="ctr">
            <a:noAutofit/>
          </a:bodyPr>
          <a:lstStyle/>
          <a:p>
            <a:pPr lvl="0" algn="ctr" fontAlgn="base">
              <a:lnSpc>
                <a:spcPct val="120000"/>
              </a:lnSpc>
              <a:buClrTx/>
              <a:buSzTx/>
              <a:buFontTx/>
              <a:defRPr/>
            </a:pPr>
            <a:r>
              <a:rPr lang="zh-CN" altLang="en-US" sz="1535" b="1" kern="0" dirty="0">
                <a:solidFill>
                  <a:schemeClr val="bg1"/>
                </a:solidFill>
                <a:latin typeface="微软雅黑" panose="020B0503020204020204" charset="-122"/>
                <a:ea typeface="微软雅黑" panose="020B0503020204020204" charset="-122"/>
                <a:sym typeface="+mn-lt"/>
              </a:rPr>
              <a:t>技术及网络架构</a:t>
            </a:r>
          </a:p>
        </p:txBody>
      </p:sp>
      <p:sp>
        <p:nvSpPr>
          <p:cNvPr id="46" name="圆角矩形 8"/>
          <p:cNvSpPr/>
          <p:nvPr>
            <p:custDataLst>
              <p:tags r:id="rId8"/>
            </p:custDataLst>
          </p:nvPr>
        </p:nvSpPr>
        <p:spPr>
          <a:xfrm>
            <a:off x="505460" y="5245100"/>
            <a:ext cx="11341735" cy="1371600"/>
          </a:xfrm>
          <a:prstGeom prst="roundRect">
            <a:avLst>
              <a:gd name="adj" fmla="val 2957"/>
            </a:avLst>
          </a:prstGeom>
          <a:solidFill>
            <a:srgbClr val="E4E6EA">
              <a:alpha val="77000"/>
            </a:srgbClr>
          </a:solidFill>
          <a:ln w="15875">
            <a:solidFill>
              <a:schemeClr val="bg1"/>
            </a:solidFill>
            <a:prstDash val="solid"/>
          </a:ln>
          <a:effectLst>
            <a:outerShdw blurRad="482600" dist="139700" dir="5400000" sx="95000" sy="95000" algn="t" rotWithShape="0">
              <a:srgbClr val="0070C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7590" tIns="43796" rIns="87590" bIns="43796" rtlCol="0" anchor="ctr"/>
          <a:lstStyle/>
          <a:p>
            <a:pPr algn="ctr">
              <a:lnSpc>
                <a:spcPct val="120000"/>
              </a:lnSpc>
            </a:pPr>
            <a:endParaRPr lang="zh-CN" altLang="zh-CN" sz="1725" dirty="0"/>
          </a:p>
        </p:txBody>
      </p:sp>
      <p:sp>
        <p:nvSpPr>
          <p:cNvPr id="47" name="圆角矩形 9"/>
          <p:cNvSpPr/>
          <p:nvPr>
            <p:custDataLst>
              <p:tags r:id="rId9"/>
            </p:custDataLst>
          </p:nvPr>
        </p:nvSpPr>
        <p:spPr>
          <a:xfrm>
            <a:off x="629920" y="5331143"/>
            <a:ext cx="351790" cy="1203325"/>
          </a:xfrm>
          <a:prstGeom prst="roundRect">
            <a:avLst>
              <a:gd name="adj" fmla="val 7944"/>
            </a:avLst>
          </a:prstGeom>
          <a:solidFill>
            <a:srgbClr val="0070C0"/>
          </a:solidFill>
          <a:ln w="9525" cap="flat" cmpd="sng" algn="ctr">
            <a:gradFill>
              <a:gsLst>
                <a:gs pos="0">
                  <a:schemeClr val="bg1"/>
                </a:gs>
                <a:gs pos="100000">
                  <a:srgbClr val="0086EA"/>
                </a:gs>
              </a:gsLst>
              <a:lin ang="5400000" scaled="1"/>
            </a:gradFill>
            <a:prstDash val="solid"/>
          </a:ln>
          <a:effectLst>
            <a:outerShdw blurRad="215900" dist="63500" dir="5400000" sx="94000" sy="94000" algn="t" rotWithShape="0">
              <a:schemeClr val="accent1">
                <a:lumMod val="50000"/>
                <a:alpha val="40000"/>
              </a:schemeClr>
            </a:outerShdw>
          </a:effectLst>
        </p:spPr>
        <p:txBody>
          <a:bodyPr lIns="34484" tIns="43796" rIns="34484" bIns="43796" anchor="ctr">
            <a:noAutofit/>
          </a:bodyPr>
          <a:lstStyle/>
          <a:p>
            <a:pPr lvl="0" algn="ctr" fontAlgn="base">
              <a:lnSpc>
                <a:spcPct val="120000"/>
              </a:lnSpc>
              <a:buClrTx/>
              <a:buSzTx/>
              <a:buFontTx/>
              <a:defRPr/>
            </a:pPr>
            <a:r>
              <a:rPr lang="zh-CN" altLang="en-US" sz="1535" b="1" kern="0" dirty="0">
                <a:solidFill>
                  <a:schemeClr val="bg1"/>
                </a:solidFill>
                <a:latin typeface="微软雅黑" panose="020B0503020204020204" charset="-122"/>
                <a:ea typeface="微软雅黑" panose="020B0503020204020204" charset="-122"/>
                <a:sym typeface="+mn-ea"/>
              </a:rPr>
              <a:t>项目</a:t>
            </a:r>
          </a:p>
          <a:p>
            <a:pPr lvl="0" algn="ctr" fontAlgn="base">
              <a:lnSpc>
                <a:spcPct val="120000"/>
              </a:lnSpc>
              <a:buClrTx/>
              <a:buSzTx/>
              <a:buFontTx/>
              <a:defRPr/>
            </a:pPr>
            <a:r>
              <a:rPr lang="zh-CN" altLang="en-US" sz="1535" b="1" kern="0" dirty="0">
                <a:solidFill>
                  <a:schemeClr val="bg1"/>
                </a:solidFill>
                <a:latin typeface="微软雅黑" panose="020B0503020204020204" charset="-122"/>
                <a:ea typeface="微软雅黑" panose="020B0503020204020204" charset="-122"/>
                <a:sym typeface="+mn-ea"/>
              </a:rPr>
              <a:t>亮点</a:t>
            </a:r>
          </a:p>
        </p:txBody>
      </p:sp>
      <p:sp>
        <p:nvSpPr>
          <p:cNvPr id="48" name="文本框 47"/>
          <p:cNvSpPr txBox="1"/>
          <p:nvPr/>
        </p:nvSpPr>
        <p:spPr>
          <a:xfrm>
            <a:off x="1142365" y="5320665"/>
            <a:ext cx="10571480" cy="1167692"/>
          </a:xfrm>
          <a:prstGeom prst="rect">
            <a:avLst/>
          </a:prstGeom>
          <a:noFill/>
        </p:spPr>
        <p:txBody>
          <a:bodyPr wrap="square" rtlCol="0" anchor="t">
            <a:spAutoFit/>
          </a:bodyPr>
          <a:lstStyle/>
          <a:p>
            <a:pPr indent="0" fontAlgn="auto">
              <a:lnSpc>
                <a:spcPct val="150000"/>
              </a:lnSpc>
            </a:pP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sz="1200" b="1" dirty="0">
                <a:solidFill>
                  <a:schemeClr val="tx1"/>
                </a:solidFill>
                <a:latin typeface="微软雅黑" panose="020B0503020204020204" charset="-122"/>
                <a:ea typeface="微软雅黑" panose="020B0503020204020204" charset="-122"/>
                <a:cs typeface="微软雅黑" panose="020B0503020204020204" charset="-122"/>
                <a:sym typeface="+mn-ea"/>
              </a:rPr>
              <a:t>）社会意义</a:t>
            </a:r>
            <a:r>
              <a:rPr lang="en-US" altLang="zh-CN" sz="12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zh-CN" sz="1200" dirty="0">
                <a:latin typeface="微软雅黑" panose="020B0503020204020204" charset="-122"/>
                <a:ea typeface="微软雅黑" panose="020B0503020204020204" charset="-122"/>
                <a:sym typeface="+mn-ea"/>
              </a:rPr>
              <a:t>全面协助教师进行丰富的课堂互动教学，实时评测学生课堂学习，并且提供多样化的班级管理功能，真正实现了个性化自主学习的实践与创新。实现云电脑</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电教室方案深度融合。改善和提升整个县级教育局内中小学办公基础设施，提升校园信息化教学水平。</a:t>
            </a:r>
          </a:p>
          <a:p>
            <a:pPr indent="0" fontAlgn="auto">
              <a:lnSpc>
                <a:spcPct val="150000"/>
              </a:lnSpc>
            </a:pPr>
            <a:r>
              <a:rPr lang="zh-CN" altLang="en-US" sz="1200" b="1" dirty="0">
                <a:latin typeface="微软雅黑" panose="020B0503020204020204" charset="-122"/>
                <a:ea typeface="微软雅黑" panose="020B0503020204020204" charset="-122"/>
                <a:sym typeface="+mn-ea"/>
              </a:rPr>
              <a:t>（</a:t>
            </a:r>
            <a:r>
              <a:rPr lang="en-US" altLang="zh-CN" sz="1200" b="1" dirty="0">
                <a:latin typeface="微软雅黑" panose="020B0503020204020204" charset="-122"/>
                <a:ea typeface="微软雅黑" panose="020B0503020204020204" charset="-122"/>
                <a:sym typeface="+mn-ea"/>
              </a:rPr>
              <a:t>2</a:t>
            </a:r>
            <a:r>
              <a:rPr lang="zh-CN" altLang="en-US" sz="1200" b="1" dirty="0">
                <a:latin typeface="微软雅黑" panose="020B0503020204020204" charset="-122"/>
                <a:ea typeface="微软雅黑" panose="020B0503020204020204" charset="-122"/>
                <a:sym typeface="+mn-ea"/>
              </a:rPr>
              <a:t>）技术亮点</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使用移动云公有云电脑软件</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云智谷一体机</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云智谷播控软件结合解决方案，完善</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硬件</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软件</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云</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全部链路解决方案。</a:t>
            </a:r>
          </a:p>
          <a:p>
            <a:pPr indent="0" fontAlgn="auto">
              <a:lnSpc>
                <a:spcPct val="150000"/>
              </a:lnSpc>
            </a:pPr>
            <a:r>
              <a:rPr lang="zh-CN" altLang="en-US" sz="1200" b="1" dirty="0">
                <a:latin typeface="微软雅黑" panose="020B0503020204020204" charset="-122"/>
                <a:ea typeface="微软雅黑" panose="020B0503020204020204" charset="-122"/>
                <a:sym typeface="+mn-ea"/>
              </a:rPr>
              <a:t>（</a:t>
            </a:r>
            <a:r>
              <a:rPr lang="en-US" altLang="zh-CN" sz="1200" b="1" dirty="0">
                <a:latin typeface="微软雅黑" panose="020B0503020204020204" charset="-122"/>
                <a:ea typeface="微软雅黑" panose="020B0503020204020204" charset="-122"/>
                <a:sym typeface="+mn-ea"/>
              </a:rPr>
              <a:t>3</a:t>
            </a:r>
            <a:r>
              <a:rPr lang="zh-CN" altLang="en-US" sz="1200" b="1" dirty="0">
                <a:latin typeface="微软雅黑" panose="020B0503020204020204" charset="-122"/>
                <a:ea typeface="微软雅黑" panose="020B0503020204020204" charset="-122"/>
                <a:sym typeface="+mn-ea"/>
              </a:rPr>
              <a:t>）经济效应</a:t>
            </a:r>
            <a:r>
              <a:rPr lang="en-US" altLang="zh-CN" sz="1200" dirty="0">
                <a:latin typeface="微软雅黑" panose="020B0503020204020204" charset="-122"/>
                <a:ea typeface="微软雅黑" panose="020B0503020204020204" charset="-122"/>
                <a:sym typeface="+mn-ea"/>
              </a:rPr>
              <a:t>-</a:t>
            </a:r>
            <a:r>
              <a:rPr lang="zh-CN" altLang="en-US" sz="1200" dirty="0">
                <a:latin typeface="微软雅黑" panose="020B0503020204020204" charset="-122"/>
                <a:ea typeface="微软雅黑" panose="020B0503020204020204" charset="-122"/>
                <a:sym typeface="+mn-ea"/>
              </a:rPr>
              <a:t>提供</a:t>
            </a:r>
            <a:r>
              <a:rPr lang="en-US" altLang="zh-CN" sz="1200" dirty="0">
                <a:latin typeface="微软雅黑" panose="020B0503020204020204" charset="-122"/>
                <a:ea typeface="微软雅黑" panose="020B0503020204020204" charset="-122"/>
                <a:sym typeface="+mn-ea"/>
              </a:rPr>
              <a:t>2700</a:t>
            </a:r>
            <a:r>
              <a:rPr lang="zh-CN" altLang="en-US" sz="1200" dirty="0">
                <a:latin typeface="微软雅黑" panose="020B0503020204020204" charset="-122"/>
                <a:ea typeface="微软雅黑" panose="020B0503020204020204" charset="-122"/>
                <a:sym typeface="+mn-ea"/>
              </a:rPr>
              <a:t>台云电脑交付，</a:t>
            </a:r>
            <a:r>
              <a:rPr lang="en-US" altLang="zh-CN" sz="1200" dirty="0">
                <a:latin typeface="微软雅黑" panose="020B0503020204020204" charset="-122"/>
                <a:ea typeface="微软雅黑" panose="020B0503020204020204" charset="-122"/>
                <a:sym typeface="+mn-ea"/>
              </a:rPr>
              <a:t>6</a:t>
            </a:r>
            <a:r>
              <a:rPr lang="zh-CN" altLang="en-US" sz="1200" dirty="0">
                <a:latin typeface="微软雅黑" panose="020B0503020204020204" charset="-122"/>
                <a:ea typeface="微软雅黑" panose="020B0503020204020204" charset="-122"/>
                <a:sym typeface="+mn-ea"/>
              </a:rPr>
              <a:t>年中标金额：</a:t>
            </a:r>
            <a:r>
              <a:rPr lang="en-US" altLang="zh-CN" sz="1200" dirty="0">
                <a:latin typeface="微软雅黑" panose="020B0503020204020204" charset="-122"/>
                <a:ea typeface="微软雅黑" panose="020B0503020204020204" charset="-122"/>
                <a:sym typeface="+mn-ea"/>
              </a:rPr>
              <a:t>810</a:t>
            </a:r>
            <a:r>
              <a:rPr lang="zh-CN" altLang="en-US" sz="1200" dirty="0">
                <a:latin typeface="微软雅黑" panose="020B0503020204020204" charset="-122"/>
                <a:ea typeface="微软雅黑" panose="020B0503020204020204" charset="-122"/>
                <a:sym typeface="+mn-ea"/>
              </a:rPr>
              <a:t>万。</a:t>
            </a:r>
          </a:p>
        </p:txBody>
      </p:sp>
      <p:pic>
        <p:nvPicPr>
          <p:cNvPr id="49" name="图片 48"/>
          <p:cNvPicPr>
            <a:picLocks noChangeAspect="1"/>
          </p:cNvPicPr>
          <p:nvPr/>
        </p:nvPicPr>
        <p:blipFill>
          <a:blip r:embed="rId12"/>
          <a:stretch>
            <a:fillRect/>
          </a:stretch>
        </p:blipFill>
        <p:spPr>
          <a:xfrm>
            <a:off x="9168765" y="2567305"/>
            <a:ext cx="2397760" cy="22828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903730" y="2117090"/>
            <a:ext cx="3816985" cy="1703070"/>
          </a:xfrm>
        </p:spPr>
        <p:txBody>
          <a:bodyPr/>
          <a:lstStyle/>
          <a:p>
            <a:pPr marL="0" indent="0">
              <a:buNone/>
            </a:pPr>
            <a:r>
              <a:rPr sz="4400">
                <a:sym typeface="+mn-ea"/>
              </a:rPr>
              <a:t>感谢聆听！</a:t>
            </a:r>
            <a:endParaRPr lang="zh-CN" altLang="en-US" sz="4400" dirty="0">
              <a:sym typeface="+mn-ea"/>
            </a:endParaRPr>
          </a:p>
        </p:txBody>
      </p:sp>
      <p:sp>
        <p:nvSpPr>
          <p:cNvPr id="31" name="PA_Line 16"/>
          <p:cNvSpPr>
            <a:spLocks noChangeShapeType="1"/>
          </p:cNvSpPr>
          <p:nvPr>
            <p:custDataLst>
              <p:tags r:id="rId1"/>
            </p:custDataLst>
          </p:nvPr>
        </p:nvSpPr>
        <p:spPr bwMode="auto">
          <a:xfrm>
            <a:off x="8033385" y="-36830"/>
            <a:ext cx="3987165" cy="6856095"/>
          </a:xfrm>
          <a:prstGeom prst="line">
            <a:avLst/>
          </a:prstGeom>
          <a:noFill/>
          <a:ln w="7938" cap="flat">
            <a:solidFill>
              <a:srgbClr val="0070C0"/>
            </a:solidFill>
            <a:prstDash val="solid"/>
            <a:miter lim="800000"/>
          </a:ln>
          <a:extLst>
            <a:ext uri="{909E8E84-426E-40DD-AFC4-6F175D3DCCD1}">
              <a14:hiddenFill xmlns:a14="http://schemas.microsoft.com/office/drawing/2010/main">
                <a:noFill/>
              </a14:hiddenFill>
            </a:ext>
          </a:extLst>
        </p:spPr>
        <p:txBody>
          <a:bodyPr vert="horz" wrap="square" lIns="90875" tIns="45437" rIns="90875" bIns="45437" numCol="1" anchor="t" anchorCtr="0" compatLnSpc="1"/>
          <a:lstStyle/>
          <a:p>
            <a:endParaRPr lang="zh-CN" altLang="en-US" sz="1340">
              <a:solidFill>
                <a:prstClr val="black"/>
              </a:solidFill>
            </a:endParaRPr>
          </a:p>
        </p:txBody>
      </p:sp>
      <p:sp>
        <p:nvSpPr>
          <p:cNvPr id="32" name="PA_Line 17"/>
          <p:cNvSpPr>
            <a:spLocks noChangeShapeType="1"/>
          </p:cNvSpPr>
          <p:nvPr>
            <p:custDataLst>
              <p:tags r:id="rId2"/>
            </p:custDataLst>
          </p:nvPr>
        </p:nvSpPr>
        <p:spPr bwMode="auto">
          <a:xfrm>
            <a:off x="2479040" y="-36195"/>
            <a:ext cx="9675495" cy="4919345"/>
          </a:xfrm>
          <a:prstGeom prst="line">
            <a:avLst/>
          </a:prstGeom>
          <a:noFill/>
          <a:ln w="7938" cap="flat">
            <a:solidFill>
              <a:srgbClr val="0070C0"/>
            </a:solidFill>
            <a:prstDash val="solid"/>
            <a:miter lim="800000"/>
          </a:ln>
          <a:extLst>
            <a:ext uri="{909E8E84-426E-40DD-AFC4-6F175D3DCCD1}">
              <a14:hiddenFill xmlns:a14="http://schemas.microsoft.com/office/drawing/2010/main">
                <a:noFill/>
              </a14:hiddenFill>
            </a:ext>
          </a:extLst>
        </p:spPr>
        <p:txBody>
          <a:bodyPr vert="horz" wrap="square" lIns="90875" tIns="45437" rIns="90875" bIns="45437" numCol="1" anchor="t" anchorCtr="0" compatLnSpc="1"/>
          <a:lstStyle/>
          <a:p>
            <a:endParaRPr lang="zh-CN" altLang="en-US" sz="1340">
              <a:solidFill>
                <a:prstClr val="black"/>
              </a:solidFill>
            </a:endParaRPr>
          </a:p>
        </p:txBody>
      </p:sp>
      <p:sp>
        <p:nvSpPr>
          <p:cNvPr id="33" name="PA_Line 18"/>
          <p:cNvSpPr>
            <a:spLocks noChangeShapeType="1"/>
          </p:cNvSpPr>
          <p:nvPr>
            <p:custDataLst>
              <p:tags r:id="rId3"/>
            </p:custDataLst>
          </p:nvPr>
        </p:nvSpPr>
        <p:spPr bwMode="auto">
          <a:xfrm flipV="1">
            <a:off x="9657080" y="34925"/>
            <a:ext cx="1947545" cy="6827520"/>
          </a:xfrm>
          <a:prstGeom prst="line">
            <a:avLst/>
          </a:prstGeom>
          <a:noFill/>
          <a:ln w="7938" cap="flat">
            <a:solidFill>
              <a:srgbClr val="0070C0"/>
            </a:solidFill>
            <a:prstDash val="solid"/>
            <a:miter lim="800000"/>
          </a:ln>
          <a:extLst>
            <a:ext uri="{909E8E84-426E-40DD-AFC4-6F175D3DCCD1}">
              <a14:hiddenFill xmlns:a14="http://schemas.microsoft.com/office/drawing/2010/main">
                <a:noFill/>
              </a14:hiddenFill>
            </a:ext>
          </a:extLst>
        </p:spPr>
        <p:txBody>
          <a:bodyPr vert="horz" wrap="square" lIns="90875" tIns="45437" rIns="90875" bIns="45437" numCol="1" anchor="t" anchorCtr="0" compatLnSpc="1"/>
          <a:lstStyle/>
          <a:p>
            <a:endParaRPr lang="zh-CN" altLang="en-US" sz="1340">
              <a:solidFill>
                <a:prstClr val="black"/>
              </a:solidFill>
            </a:endParaRPr>
          </a:p>
        </p:txBody>
      </p:sp>
      <p:sp>
        <p:nvSpPr>
          <p:cNvPr id="35" name="PA_椭圆 20"/>
          <p:cNvSpPr>
            <a:spLocks noChangeArrowheads="1"/>
          </p:cNvSpPr>
          <p:nvPr>
            <p:custDataLst>
              <p:tags r:id="rId4"/>
            </p:custDataLst>
          </p:nvPr>
        </p:nvSpPr>
        <p:spPr bwMode="auto">
          <a:xfrm>
            <a:off x="10408995" y="4027271"/>
            <a:ext cx="99605" cy="99605"/>
          </a:xfrm>
          <a:prstGeom prst="ellipse">
            <a:avLst/>
          </a:prstGeom>
          <a:solidFill>
            <a:srgbClr val="002C42"/>
          </a:solidFill>
          <a:ln>
            <a:noFill/>
          </a:ln>
        </p:spPr>
        <p:txBody>
          <a:bodyPr vert="horz" wrap="square" lIns="90875" tIns="45437" rIns="90875" bIns="45437" numCol="1" anchor="t" anchorCtr="0" compatLnSpc="1"/>
          <a:lstStyle/>
          <a:p>
            <a:endParaRPr lang="zh-CN" altLang="en-US" sz="1340">
              <a:solidFill>
                <a:prstClr val="black"/>
              </a:solidFill>
            </a:endParaRPr>
          </a:p>
        </p:txBody>
      </p:sp>
      <p:sp>
        <p:nvSpPr>
          <p:cNvPr id="36" name="PA_任意多边形 5"/>
          <p:cNvSpPr/>
          <p:nvPr>
            <p:custDataLst>
              <p:tags r:id="rId5"/>
            </p:custDataLst>
          </p:nvPr>
        </p:nvSpPr>
        <p:spPr bwMode="auto">
          <a:xfrm>
            <a:off x="8251786" y="-17250"/>
            <a:ext cx="3941524" cy="6615080"/>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gradFill>
            <a:gsLst>
              <a:gs pos="100000">
                <a:srgbClr val="0070C0"/>
              </a:gs>
              <a:gs pos="25000">
                <a:srgbClr val="00B0F0"/>
              </a:gs>
            </a:gsLst>
            <a:lin ang="14400000" scaled="0"/>
          </a:gradFill>
          <a:ln w="28575">
            <a:noFill/>
          </a:ln>
          <a:effectLst>
            <a:outerShdw blurRad="254000" dist="127000" dir="2700000" algn="tl" rotWithShape="0">
              <a:prstClr val="black">
                <a:alpha val="40000"/>
              </a:prstClr>
            </a:outerShdw>
          </a:effectLst>
        </p:spPr>
        <p:txBody>
          <a:bodyPr anchor="ctr"/>
          <a:lstStyle/>
          <a:p>
            <a:pPr algn="ctr"/>
            <a:endParaRPr lang="zh-CN" altLang="en-US" sz="1985">
              <a:solidFill>
                <a:srgbClr val="00183C"/>
              </a:solidFill>
            </a:endParaRPr>
          </a:p>
        </p:txBody>
      </p:sp>
      <p:pic>
        <p:nvPicPr>
          <p:cNvPr id="6" name="图片 5" descr="资源 1@4x"/>
          <p:cNvPicPr>
            <a:picLocks noChangeAspect="1"/>
          </p:cNvPicPr>
          <p:nvPr userDrawn="1"/>
        </p:nvPicPr>
        <p:blipFill>
          <a:blip r:embed="rId8"/>
          <a:stretch>
            <a:fillRect/>
          </a:stretch>
        </p:blipFill>
        <p:spPr>
          <a:xfrm>
            <a:off x="2176199" y="4780209"/>
            <a:ext cx="2715788" cy="393645"/>
          </a:xfrm>
          <a:prstGeom prst="rect">
            <a:avLst/>
          </a:prstGeom>
        </p:spPr>
      </p:pic>
      <p:pic>
        <p:nvPicPr>
          <p:cNvPr id="5" name="图片 4" descr="logo6"/>
          <p:cNvPicPr>
            <a:picLocks noChangeAspect="1"/>
          </p:cNvPicPr>
          <p:nvPr/>
        </p:nvPicPr>
        <p:blipFill>
          <a:blip r:embed="rId9"/>
          <a:stretch>
            <a:fillRect/>
          </a:stretch>
        </p:blipFill>
        <p:spPr>
          <a:xfrm>
            <a:off x="0" y="-22225"/>
            <a:ext cx="2214880" cy="1245870"/>
          </a:xfrm>
          <a:prstGeom prst="rect">
            <a:avLst/>
          </a:prstGeom>
        </p:spPr>
      </p:pic>
    </p:spTree>
  </p:cSld>
  <p:clrMapOvr>
    <a:masterClrMapping/>
  </p:clrMapOvr>
  <p:transition spd="slow" advTm="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1187" y="153945"/>
            <a:ext cx="4694918" cy="460375"/>
          </a:xfrm>
        </p:spPr>
        <p:txBody>
          <a:bodyPr/>
          <a:lstStyle/>
          <a:p>
            <a:r>
              <a:rPr sz="2400" b="1" dirty="0">
                <a:latin typeface="微软雅黑" panose="020B0503020204020204" charset="-122"/>
                <a:ea typeface="微软雅黑" panose="020B0503020204020204" charset="-122"/>
              </a:rPr>
              <a:t>附录：</a:t>
            </a:r>
            <a:r>
              <a:rPr lang="en-US" altLang="zh-CN" sz="2400" b="1" dirty="0">
                <a:latin typeface="微软雅黑" panose="020B0503020204020204" charset="-122"/>
                <a:ea typeface="微软雅黑" panose="020B0503020204020204" charset="-122"/>
              </a:rPr>
              <a:t>教育</a:t>
            </a:r>
            <a:r>
              <a:rPr sz="2400" b="1" dirty="0">
                <a:latin typeface="微软雅黑" panose="020B0503020204020204" charset="-122"/>
                <a:ea typeface="微软雅黑" panose="020B0503020204020204" charset="-122"/>
              </a:rPr>
              <a:t>行业政策汇总</a:t>
            </a:r>
          </a:p>
        </p:txBody>
      </p:sp>
      <p:graphicFrame>
        <p:nvGraphicFramePr>
          <p:cNvPr id="50" name="表格 49"/>
          <p:cNvGraphicFramePr/>
          <p:nvPr>
            <p:custDataLst>
              <p:tags r:id="rId1"/>
            </p:custDataLst>
          </p:nvPr>
        </p:nvGraphicFramePr>
        <p:xfrm>
          <a:off x="436245" y="972820"/>
          <a:ext cx="11319510" cy="5709920"/>
        </p:xfrm>
        <a:graphic>
          <a:graphicData uri="http://schemas.openxmlformats.org/drawingml/2006/table">
            <a:tbl>
              <a:tblPr firstRow="1" bandRow="1">
                <a:tableStyleId>{5C22544A-7EE6-4342-B048-85BDC9FD1C3A}</a:tableStyleId>
              </a:tblPr>
              <a:tblGrid>
                <a:gridCol w="923290">
                  <a:extLst>
                    <a:ext uri="{9D8B030D-6E8A-4147-A177-3AD203B41FA5}">
                      <a16:colId xmlns:a16="http://schemas.microsoft.com/office/drawing/2014/main" val="20000"/>
                    </a:ext>
                  </a:extLst>
                </a:gridCol>
                <a:gridCol w="2869565">
                  <a:extLst>
                    <a:ext uri="{9D8B030D-6E8A-4147-A177-3AD203B41FA5}">
                      <a16:colId xmlns:a16="http://schemas.microsoft.com/office/drawing/2014/main" val="20001"/>
                    </a:ext>
                  </a:extLst>
                </a:gridCol>
                <a:gridCol w="4048125">
                  <a:extLst>
                    <a:ext uri="{9D8B030D-6E8A-4147-A177-3AD203B41FA5}">
                      <a16:colId xmlns:a16="http://schemas.microsoft.com/office/drawing/2014/main" val="20002"/>
                    </a:ext>
                  </a:extLst>
                </a:gridCol>
                <a:gridCol w="1318260">
                  <a:extLst>
                    <a:ext uri="{9D8B030D-6E8A-4147-A177-3AD203B41FA5}">
                      <a16:colId xmlns:a16="http://schemas.microsoft.com/office/drawing/2014/main" val="20003"/>
                    </a:ext>
                  </a:extLst>
                </a:gridCol>
                <a:gridCol w="2160270">
                  <a:extLst>
                    <a:ext uri="{9D8B030D-6E8A-4147-A177-3AD203B41FA5}">
                      <a16:colId xmlns:a16="http://schemas.microsoft.com/office/drawing/2014/main" val="20004"/>
                    </a:ext>
                  </a:extLst>
                </a:gridCol>
              </a:tblGrid>
              <a:tr h="303530">
                <a:tc>
                  <a:txBody>
                    <a:bodyPr/>
                    <a:lstStyle/>
                    <a:p>
                      <a:pPr algn="ctr">
                        <a:buNone/>
                      </a:pPr>
                      <a:r>
                        <a:rPr lang="zh-CN" altLang="en-US" sz="1200">
                          <a:latin typeface="微软雅黑" panose="020B0503020204020204" charset="-122"/>
                          <a:ea typeface="微软雅黑" panose="020B0503020204020204" charset="-122"/>
                        </a:rPr>
                        <a:t>板块</a:t>
                      </a:r>
                    </a:p>
                  </a:txBody>
                  <a:tcPr/>
                </a:tc>
                <a:tc>
                  <a:txBody>
                    <a:bodyPr/>
                    <a:lstStyle/>
                    <a:p>
                      <a:pPr algn="ctr">
                        <a:buNone/>
                      </a:pPr>
                      <a:r>
                        <a:rPr lang="zh-CN" altLang="en-US" sz="1200">
                          <a:latin typeface="微软雅黑" panose="020B0503020204020204" charset="-122"/>
                          <a:ea typeface="微软雅黑" panose="020B0503020204020204" charset="-122"/>
                        </a:rPr>
                        <a:t>政策文件</a:t>
                      </a:r>
                    </a:p>
                  </a:txBody>
                  <a:tcPr/>
                </a:tc>
                <a:tc>
                  <a:txBody>
                    <a:bodyPr/>
                    <a:lstStyle/>
                    <a:p>
                      <a:pPr algn="ctr">
                        <a:buNone/>
                      </a:pPr>
                      <a:r>
                        <a:rPr lang="zh-CN" altLang="en-US" sz="1200">
                          <a:latin typeface="微软雅黑" panose="020B0503020204020204" charset="-122"/>
                          <a:ea typeface="微软雅黑" panose="020B0503020204020204" charset="-122"/>
                        </a:rPr>
                        <a:t>具体内容</a:t>
                      </a:r>
                    </a:p>
                  </a:txBody>
                  <a:tcPr/>
                </a:tc>
                <a:tc>
                  <a:txBody>
                    <a:bodyPr/>
                    <a:lstStyle/>
                    <a:p>
                      <a:pPr algn="ctr">
                        <a:buNone/>
                      </a:pPr>
                      <a:r>
                        <a:rPr lang="zh-CN" altLang="en-US" sz="1200">
                          <a:latin typeface="微软雅黑" panose="020B0503020204020204" charset="-122"/>
                          <a:ea typeface="微软雅黑" panose="020B0503020204020204" charset="-122"/>
                        </a:rPr>
                        <a:t>出台单位</a:t>
                      </a:r>
                    </a:p>
                  </a:txBody>
                  <a:tcPr/>
                </a:tc>
                <a:tc>
                  <a:txBody>
                    <a:bodyPr/>
                    <a:lstStyle/>
                    <a:p>
                      <a:pPr algn="ctr">
                        <a:buNone/>
                      </a:pPr>
                      <a:r>
                        <a:rPr lang="zh-CN" altLang="en-US" sz="1200">
                          <a:latin typeface="微软雅黑" panose="020B0503020204020204" charset="-122"/>
                          <a:ea typeface="微软雅黑" panose="020B0503020204020204" charset="-122"/>
                        </a:rPr>
                        <a:t>代表省份</a:t>
                      </a:r>
                    </a:p>
                  </a:txBody>
                  <a:tcPr/>
                </a:tc>
                <a:extLst>
                  <a:ext uri="{0D108BD9-81ED-4DB2-BD59-A6C34878D82A}">
                    <a16:rowId xmlns:a16="http://schemas.microsoft.com/office/drawing/2014/main" val="10000"/>
                  </a:ext>
                </a:extLst>
              </a:tr>
              <a:tr h="701040">
                <a:tc rowSpan="4">
                  <a:txBody>
                    <a:bodyPr/>
                    <a:lstStyle/>
                    <a:p>
                      <a:pPr algn="ctr">
                        <a:buNone/>
                      </a:pPr>
                      <a:r>
                        <a:rPr lang="zh-CN" sz="1400" b="1">
                          <a:latin typeface="微软雅黑" panose="020B0503020204020204" charset="-122"/>
                          <a:ea typeface="微软雅黑" panose="020B0503020204020204" charset="-122"/>
                          <a:cs typeface="微软雅黑" panose="020B0503020204020204" charset="-122"/>
                        </a:rPr>
                        <a:t>基础教育</a:t>
                      </a:r>
                    </a:p>
                  </a:txBody>
                  <a:tcPr anchor="ctr"/>
                </a:tc>
                <a:tc>
                  <a:txBody>
                    <a:bodyPr/>
                    <a:lstStyle/>
                    <a:p>
                      <a:pPr algn="l">
                        <a:buNone/>
                      </a:pPr>
                      <a:r>
                        <a:rPr lang="en-US" altLang="zh-CN" sz="1000" b="1" dirty="0">
                          <a:latin typeface="微软雅黑" panose="020B0503020204020204" charset="-122"/>
                          <a:ea typeface="微软雅黑" panose="020B0503020204020204" charset="-122"/>
                          <a:cs typeface="微软雅黑" panose="020B0503020204020204" charset="-122"/>
                          <a:sym typeface="+mn-lt"/>
                        </a:rPr>
                        <a:t>2023.6</a:t>
                      </a:r>
                      <a:r>
                        <a:rPr sz="1000" b="0" dirty="0">
                          <a:latin typeface="微软雅黑" panose="020B0503020204020204" charset="-122"/>
                          <a:ea typeface="微软雅黑" panose="020B0503020204020204" charset="-122"/>
                          <a:cs typeface="微软雅黑" panose="020B0503020204020204" charset="-122"/>
                          <a:sym typeface="+mn-lt"/>
                        </a:rPr>
                        <a:t>《关于构建优质均衡的基本公共教育服务体系的意见》</a:t>
                      </a:r>
                    </a:p>
                  </a:txBody>
                  <a:tcPr anchor="ctr"/>
                </a:tc>
                <a:tc>
                  <a:txBody>
                    <a:bodyPr/>
                    <a:lstStyle/>
                    <a:p>
                      <a:pPr marL="171450" indent="-171450" algn="l">
                        <a:buFont typeface="Arial" panose="020B0604020202020204" pitchFamily="34" charset="0"/>
                        <a:buChar char="•"/>
                      </a:pPr>
                      <a:r>
                        <a:rPr lang="zh-CN" altLang="en-US" sz="1000" dirty="0">
                          <a:latin typeface="微软雅黑" panose="020B0503020204020204" charset="-122"/>
                          <a:ea typeface="微软雅黑" panose="020B0503020204020204" charset="-122"/>
                          <a:sym typeface="宋体" panose="02010600030101010101" pitchFamily="2" charset="-122"/>
                        </a:rPr>
                        <a:t>推动义务教育学校校舍建设、</a:t>
                      </a: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安全防范建设</a:t>
                      </a:r>
                      <a:r>
                        <a:rPr lang="zh-CN" altLang="en-US" sz="1000" dirty="0">
                          <a:latin typeface="微软雅黑" panose="020B0503020204020204" charset="-122"/>
                          <a:ea typeface="微软雅黑" panose="020B0503020204020204" charset="-122"/>
                          <a:sym typeface="宋体" panose="02010600030101010101" pitchFamily="2" charset="-122"/>
                        </a:rPr>
                        <a:t>、教学仪器装备、</a:t>
                      </a: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数字化基础环境等</a:t>
                      </a:r>
                      <a:r>
                        <a:rPr lang="zh-CN" altLang="en-US" sz="1000" dirty="0">
                          <a:latin typeface="微软雅黑" panose="020B0503020204020204" charset="-122"/>
                          <a:ea typeface="微软雅黑" panose="020B0503020204020204" charset="-122"/>
                          <a:sym typeface="宋体" panose="02010600030101010101" pitchFamily="2" charset="-122"/>
                        </a:rPr>
                        <a:t>办学条件达到规定标准</a:t>
                      </a:r>
                    </a:p>
                    <a:p>
                      <a:pPr marL="171450" indent="-171450" algn="l">
                        <a:buFont typeface="Arial" panose="020B0604020202020204" pitchFamily="34" charset="0"/>
                        <a:buChar char="•"/>
                      </a:pPr>
                      <a:r>
                        <a:rPr lang="zh-CN" altLang="en-US" sz="1000" dirty="0">
                          <a:latin typeface="微软雅黑" panose="020B0503020204020204" charset="-122"/>
                          <a:ea typeface="微软雅黑" panose="020B0503020204020204" charset="-122"/>
                          <a:sym typeface="宋体" panose="02010600030101010101" pitchFamily="2" charset="-122"/>
                        </a:rPr>
                        <a:t>大力推进国家教育数字化战略行动，促进校园</a:t>
                      </a: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有线、无线、物联网三网融合</a:t>
                      </a:r>
                      <a:r>
                        <a:rPr lang="zh-CN" altLang="en-US" sz="1000" dirty="0">
                          <a:latin typeface="微软雅黑" panose="020B0503020204020204" charset="-122"/>
                          <a:ea typeface="微软雅黑" panose="020B0503020204020204" charset="-122"/>
                          <a:sym typeface="宋体" panose="02010600030101010101" pitchFamily="2" charset="-122"/>
                        </a:rPr>
                        <a:t>，建设高速校园网络，实现班班通</a:t>
                      </a:r>
                    </a:p>
                  </a:txBody>
                  <a:tcPr anchor="ctr"/>
                </a:tc>
                <a:tc>
                  <a:txBody>
                    <a:bodyPr/>
                    <a:lstStyle/>
                    <a:p>
                      <a:pPr algn="l">
                        <a:buNone/>
                      </a:pPr>
                      <a:r>
                        <a:rPr lang="zh-CN" sz="1000">
                          <a:solidFill>
                            <a:prstClr val="black"/>
                          </a:solidFill>
                          <a:latin typeface="微软雅黑" panose="020B0503020204020204" charset="-122"/>
                          <a:ea typeface="微软雅黑" panose="020B0503020204020204" charset="-122"/>
                          <a:sym typeface="+mn-ea"/>
                        </a:rPr>
                        <a:t>国务院</a:t>
                      </a:r>
                    </a:p>
                  </a:txBody>
                  <a:tcPr anchor="ctr"/>
                </a:tc>
                <a:tc>
                  <a:txBody>
                    <a:bodyPr/>
                    <a:lstStyle/>
                    <a:p>
                      <a:pPr algn="l">
                        <a:buNone/>
                      </a:pPr>
                      <a:r>
                        <a:rPr lang="zh-CN" altLang="en-US" sz="1000">
                          <a:solidFill>
                            <a:prstClr val="black"/>
                          </a:solidFill>
                          <a:latin typeface="微软雅黑" panose="020B0503020204020204" charset="-122"/>
                          <a:ea typeface="微软雅黑" panose="020B0503020204020204" charset="-122"/>
                          <a:sym typeface="+mn-ea"/>
                        </a:rPr>
                        <a:t>全国</a:t>
                      </a:r>
                      <a:r>
                        <a:rPr lang="en-US" altLang="zh-CN" sz="1000">
                          <a:solidFill>
                            <a:prstClr val="black"/>
                          </a:solidFill>
                          <a:latin typeface="微软雅黑" panose="020B0503020204020204" charset="-122"/>
                          <a:ea typeface="微软雅黑" panose="020B0503020204020204" charset="-122"/>
                          <a:sym typeface="+mn-ea"/>
                        </a:rPr>
                        <a:t>31</a:t>
                      </a:r>
                      <a:r>
                        <a:rPr lang="zh-CN" altLang="en-US" sz="1000">
                          <a:solidFill>
                            <a:prstClr val="black"/>
                          </a:solidFill>
                          <a:latin typeface="微软雅黑" panose="020B0503020204020204" charset="-122"/>
                          <a:ea typeface="微软雅黑" panose="020B0503020204020204" charset="-122"/>
                          <a:sym typeface="+mn-ea"/>
                        </a:rPr>
                        <a:t>省</a:t>
                      </a:r>
                    </a:p>
                  </a:txBody>
                  <a:tcPr anchor="ctr"/>
                </a:tc>
                <a:extLst>
                  <a:ext uri="{0D108BD9-81ED-4DB2-BD59-A6C34878D82A}">
                    <a16:rowId xmlns:a16="http://schemas.microsoft.com/office/drawing/2014/main" val="10001"/>
                  </a:ext>
                </a:extLst>
              </a:tr>
              <a:tr h="519430">
                <a:tc vMerge="1">
                  <a:txBody>
                    <a:bodyPr/>
                    <a:lstStyle/>
                    <a:p>
                      <a:endParaRPr lang="zh-CN"/>
                    </a:p>
                  </a:txBody>
                  <a:tcPr/>
                </a:tc>
                <a:tc>
                  <a:txBody>
                    <a:bodyPr/>
                    <a:lstStyle/>
                    <a:p>
                      <a:pPr algn="l">
                        <a:buNone/>
                      </a:pPr>
                      <a:r>
                        <a:rPr lang="en-US" altLang="zh-CN" sz="1000" b="1">
                          <a:latin typeface="微软雅黑" panose="020B0503020204020204" charset="-122"/>
                          <a:ea typeface="微软雅黑" panose="020B0503020204020204" charset="-122"/>
                          <a:sym typeface="+mn-ea"/>
                        </a:rPr>
                        <a:t>2023.7</a:t>
                      </a:r>
                      <a:r>
                        <a:rPr lang="zh-CN" altLang="en-US" sz="1000">
                          <a:latin typeface="微软雅黑" panose="020B0503020204020204" charset="-122"/>
                          <a:ea typeface="微软雅黑" panose="020B0503020204020204" charset="-122"/>
                          <a:sym typeface="+mn-ea"/>
                        </a:rPr>
                        <a:t>《关于实施新时代基础教育扩优提质行动计划的意见》</a:t>
                      </a:r>
                    </a:p>
                  </a:txBody>
                  <a:tcPr anchor="ctr"/>
                </a:tc>
                <a:tc>
                  <a:txBody>
                    <a:bodyPr/>
                    <a:lstStyle/>
                    <a:p>
                      <a:pPr marL="171450" indent="-171450" algn="l">
                        <a:buFont typeface="Arial" panose="020B0604020202020204" pitchFamily="34" charset="0"/>
                        <a:buChar char="•"/>
                      </a:pPr>
                      <a:r>
                        <a:rPr lang="zh-CN" altLang="en-US" sz="1000">
                          <a:latin typeface="微软雅黑" panose="020B0503020204020204" charset="-122"/>
                          <a:ea typeface="微软雅黑" panose="020B0503020204020204" charset="-122"/>
                          <a:sym typeface="宋体" panose="02010600030101010101" pitchFamily="2" charset="-122"/>
                        </a:rPr>
                        <a:t>提升国家中小学</a:t>
                      </a: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智慧教育平台建设应用水平</a:t>
                      </a:r>
                    </a:p>
                    <a:p>
                      <a:pPr marL="171450" indent="-171450" algn="l">
                        <a:buFont typeface="Arial" panose="020B0604020202020204" pitchFamily="34" charset="0"/>
                        <a:buChar char="•"/>
                      </a:pP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完善国家基础教育管理服务平台，</a:t>
                      </a:r>
                      <a:r>
                        <a:rPr lang="zh-CN" altLang="en-US" sz="1000" b="0">
                          <a:solidFill>
                            <a:schemeClr val="tx1"/>
                          </a:solidFill>
                          <a:latin typeface="微软雅黑" panose="020B0503020204020204" charset="-122"/>
                          <a:ea typeface="微软雅黑" panose="020B0503020204020204" charset="-122"/>
                          <a:sym typeface="宋体" panose="02010600030101010101" pitchFamily="2" charset="-122"/>
                        </a:rPr>
                        <a:t>以数字化赋能提升教育治理水平</a:t>
                      </a:r>
                    </a:p>
                  </a:txBody>
                  <a:tcPr anchor="ctr"/>
                </a:tc>
                <a:tc>
                  <a:txBody>
                    <a:bodyPr/>
                    <a:lstStyle/>
                    <a:p>
                      <a:pPr algn="l">
                        <a:buNone/>
                      </a:pPr>
                      <a:r>
                        <a:rPr lang="zh-CN" altLang="en-US" sz="1000">
                          <a:solidFill>
                            <a:prstClr val="black"/>
                          </a:solidFill>
                          <a:latin typeface="微软雅黑" panose="020B0503020204020204" charset="-122"/>
                          <a:ea typeface="微软雅黑" panose="020B0503020204020204" charset="-122"/>
                          <a:sym typeface="+mn-ea"/>
                        </a:rPr>
                        <a:t>教育部基础教育司</a:t>
                      </a:r>
                      <a:endParaRPr lang="zh-CN" altLang="en-US" sz="1000">
                        <a:latin typeface="微软雅黑" panose="020B0503020204020204" charset="-122"/>
                        <a:ea typeface="微软雅黑" panose="020B0503020204020204" charset="-122"/>
                        <a:sym typeface="宋体" panose="02010600030101010101" pitchFamily="2" charset="-122"/>
                      </a:endParaRPr>
                    </a:p>
                  </a:txBody>
                  <a:tcPr anchor="ctr"/>
                </a:tc>
                <a:tc>
                  <a:txBody>
                    <a:bodyPr/>
                    <a:lstStyle/>
                    <a:p>
                      <a:pPr algn="l">
                        <a:buNone/>
                      </a:pPr>
                      <a:r>
                        <a:rPr lang="zh-CN" sz="1000">
                          <a:latin typeface="微软雅黑" panose="020B0503020204020204" charset="-122"/>
                          <a:ea typeface="微软雅黑" panose="020B0503020204020204" charset="-122"/>
                          <a:sym typeface="宋体" panose="02010600030101010101" pitchFamily="2" charset="-122"/>
                        </a:rPr>
                        <a:t>全国</a:t>
                      </a:r>
                      <a:r>
                        <a:rPr lang="en-US" altLang="zh-CN" sz="1000">
                          <a:latin typeface="微软雅黑" panose="020B0503020204020204" charset="-122"/>
                          <a:ea typeface="微软雅黑" panose="020B0503020204020204" charset="-122"/>
                          <a:sym typeface="宋体" panose="02010600030101010101" pitchFamily="2" charset="-122"/>
                        </a:rPr>
                        <a:t>31</a:t>
                      </a:r>
                      <a:r>
                        <a:rPr lang="zh-CN" altLang="en-US" sz="1000">
                          <a:latin typeface="微软雅黑" panose="020B0503020204020204" charset="-122"/>
                          <a:ea typeface="微软雅黑" panose="020B0503020204020204" charset="-122"/>
                          <a:sym typeface="宋体" panose="02010600030101010101" pitchFamily="2" charset="-122"/>
                        </a:rPr>
                        <a:t>省</a:t>
                      </a:r>
                    </a:p>
                  </a:txBody>
                  <a:tcPr anchor="ctr"/>
                </a:tc>
                <a:extLst>
                  <a:ext uri="{0D108BD9-81ED-4DB2-BD59-A6C34878D82A}">
                    <a16:rowId xmlns:a16="http://schemas.microsoft.com/office/drawing/2014/main" val="10002"/>
                  </a:ext>
                </a:extLst>
              </a:tr>
              <a:tr h="396240">
                <a:tc vMerge="1">
                  <a:txBody>
                    <a:bodyPr/>
                    <a:lstStyle/>
                    <a:p>
                      <a:endParaRPr lang="zh-CN"/>
                    </a:p>
                  </a:txBody>
                  <a:tcPr/>
                </a:tc>
                <a:tc>
                  <a:txBody>
                    <a:bodyPr/>
                    <a:lstStyle/>
                    <a:p>
                      <a:pPr algn="l">
                        <a:buNone/>
                      </a:pPr>
                      <a:r>
                        <a:rPr lang="en-US" altLang="zh-CN" sz="1000" b="1">
                          <a:latin typeface="微软雅黑" panose="020B0503020204020204" charset="-122"/>
                          <a:ea typeface="微软雅黑" panose="020B0503020204020204" charset="-122"/>
                          <a:sym typeface="+mn-ea"/>
                        </a:rPr>
                        <a:t>2023.12</a:t>
                      </a:r>
                      <a:r>
                        <a:rPr lang="zh-CN" altLang="en-US" sz="1000" b="0">
                          <a:latin typeface="微软雅黑" panose="020B0503020204020204" charset="-122"/>
                          <a:ea typeface="微软雅黑" panose="020B0503020204020204" charset="-122"/>
                          <a:sym typeface="+mn-ea"/>
                        </a:rPr>
                        <a:t>《国家发改委关于编报2024年教育领域中央投资计划建议方案的预通知》</a:t>
                      </a:r>
                    </a:p>
                  </a:txBody>
                  <a:tcPr anchor="ctr"/>
                </a:tc>
                <a:tc>
                  <a:txBody>
                    <a:bodyPr/>
                    <a:lstStyle/>
                    <a:p>
                      <a:pPr marL="171450" indent="-171450" algn="l">
                        <a:buFont typeface="Arial" panose="020B0604020202020204" pitchFamily="34" charset="0"/>
                        <a:buChar char="•"/>
                      </a:pP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新增支持普通</a:t>
                      </a: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高中建设项目、中学实验仪器设备</a:t>
                      </a: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购置</a:t>
                      </a: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国家发改委</a:t>
                      </a:r>
                    </a:p>
                  </a:txBody>
                  <a:tcPr anchor="ctr"/>
                </a:tc>
                <a:tc>
                  <a:txBody>
                    <a:bodyPr/>
                    <a:lstStyle/>
                    <a:p>
                      <a:pPr algn="l">
                        <a:buNone/>
                      </a:pPr>
                      <a:r>
                        <a:rPr lang="zh-CN" sz="1000">
                          <a:latin typeface="微软雅黑" panose="020B0503020204020204" charset="-122"/>
                          <a:ea typeface="微软雅黑" panose="020B0503020204020204" charset="-122"/>
                          <a:sym typeface="宋体" panose="02010600030101010101" pitchFamily="2" charset="-122"/>
                        </a:rPr>
                        <a:t>全国</a:t>
                      </a:r>
                      <a:r>
                        <a:rPr lang="en-US" altLang="zh-CN" sz="1000">
                          <a:latin typeface="微软雅黑" panose="020B0503020204020204" charset="-122"/>
                          <a:ea typeface="微软雅黑" panose="020B0503020204020204" charset="-122"/>
                          <a:sym typeface="宋体" panose="02010600030101010101" pitchFamily="2" charset="-122"/>
                        </a:rPr>
                        <a:t>31</a:t>
                      </a:r>
                      <a:r>
                        <a:rPr lang="zh-CN" altLang="en-US" sz="1000">
                          <a:latin typeface="微软雅黑" panose="020B0503020204020204" charset="-122"/>
                          <a:ea typeface="微软雅黑" panose="020B0503020204020204" charset="-122"/>
                          <a:sym typeface="宋体" panose="02010600030101010101" pitchFamily="2" charset="-122"/>
                        </a:rPr>
                        <a:t>省</a:t>
                      </a:r>
                    </a:p>
                  </a:txBody>
                  <a:tcPr anchor="ctr"/>
                </a:tc>
                <a:extLst>
                  <a:ext uri="{0D108BD9-81ED-4DB2-BD59-A6C34878D82A}">
                    <a16:rowId xmlns:a16="http://schemas.microsoft.com/office/drawing/2014/main" val="10003"/>
                  </a:ext>
                </a:extLst>
              </a:tr>
              <a:tr h="548640">
                <a:tc vMerge="1">
                  <a:txBody>
                    <a:bodyPr/>
                    <a:lstStyle/>
                    <a:p>
                      <a:endParaRPr lang="zh-CN"/>
                    </a:p>
                  </a:txBody>
                  <a:tcPr/>
                </a:tc>
                <a:tc>
                  <a:txBody>
                    <a:bodyPr/>
                    <a:lstStyle/>
                    <a:p>
                      <a:pPr algn="l">
                        <a:buNone/>
                      </a:pPr>
                      <a:r>
                        <a:rPr lang="en-US" altLang="zh-CN" sz="1000" b="1">
                          <a:latin typeface="微软雅黑" panose="020B0503020204020204" charset="-122"/>
                          <a:ea typeface="微软雅黑" panose="020B0503020204020204" charset="-122"/>
                          <a:sym typeface="+mn-ea"/>
                        </a:rPr>
                        <a:t>2024.1</a:t>
                      </a:r>
                      <a:r>
                        <a:rPr lang="zh-CN" altLang="en-US" sz="1000" b="0">
                          <a:latin typeface="微软雅黑" panose="020B0503020204020204" charset="-122"/>
                          <a:ea typeface="微软雅黑" panose="020B0503020204020204" charset="-122"/>
                          <a:sym typeface="+mn-ea"/>
                        </a:rPr>
                        <a:t>《2024年全国教育工作会议》 </a:t>
                      </a:r>
                    </a:p>
                  </a:txBody>
                  <a:tcPr anchor="ctr"/>
                </a:tc>
                <a:tc>
                  <a:txBody>
                    <a:bodyPr/>
                    <a:lstStyle/>
                    <a:p>
                      <a:pPr marL="171450" indent="-171450" algn="l">
                        <a:buFont typeface="Arial" panose="020B0604020202020204" pitchFamily="34" charset="0"/>
                        <a:buChar char="•"/>
                      </a:pP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深化基础教育提质扩优工程，</a:t>
                      </a: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巩固深化“双减”成果</a:t>
                      </a:r>
                    </a:p>
                    <a:p>
                      <a:pPr marL="171450" indent="-171450" algn="l">
                        <a:buFont typeface="Arial" panose="020B0604020202020204" pitchFamily="34" charset="0"/>
                        <a:buChar char="•"/>
                      </a:pP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不断开辟</a:t>
                      </a: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教育数字化新赛道</a:t>
                      </a: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，坚持应用为王，以智能化赋能教育治理 ，引领教育变革创新 </a:t>
                      </a: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教育部</a:t>
                      </a:r>
                    </a:p>
                  </a:txBody>
                  <a:tcPr anchor="ctr"/>
                </a:tc>
                <a:tc>
                  <a:txBody>
                    <a:bodyPr/>
                    <a:lstStyle/>
                    <a:p>
                      <a:pPr algn="l">
                        <a:buNone/>
                      </a:pPr>
                      <a:r>
                        <a:rPr lang="zh-CN" sz="1000">
                          <a:latin typeface="微软雅黑" panose="020B0503020204020204" charset="-122"/>
                          <a:ea typeface="微软雅黑" panose="020B0503020204020204" charset="-122"/>
                          <a:sym typeface="宋体" panose="02010600030101010101" pitchFamily="2" charset="-122"/>
                        </a:rPr>
                        <a:t>全国</a:t>
                      </a:r>
                      <a:r>
                        <a:rPr lang="en-US" altLang="zh-CN" sz="1000">
                          <a:latin typeface="微软雅黑" panose="020B0503020204020204" charset="-122"/>
                          <a:ea typeface="微软雅黑" panose="020B0503020204020204" charset="-122"/>
                          <a:sym typeface="宋体" panose="02010600030101010101" pitchFamily="2" charset="-122"/>
                        </a:rPr>
                        <a:t>31</a:t>
                      </a:r>
                      <a:r>
                        <a:rPr lang="zh-CN" altLang="en-US" sz="1000">
                          <a:latin typeface="微软雅黑" panose="020B0503020204020204" charset="-122"/>
                          <a:ea typeface="微软雅黑" panose="020B0503020204020204" charset="-122"/>
                          <a:sym typeface="宋体" panose="02010600030101010101" pitchFamily="2" charset="-122"/>
                        </a:rPr>
                        <a:t>省</a:t>
                      </a:r>
                    </a:p>
                  </a:txBody>
                  <a:tcPr anchor="ctr"/>
                </a:tc>
                <a:extLst>
                  <a:ext uri="{0D108BD9-81ED-4DB2-BD59-A6C34878D82A}">
                    <a16:rowId xmlns:a16="http://schemas.microsoft.com/office/drawing/2014/main" val="10004"/>
                  </a:ext>
                </a:extLst>
              </a:tr>
              <a:tr h="607060">
                <a:tc rowSpan="4">
                  <a:txBody>
                    <a:bodyPr/>
                    <a:lstStyle/>
                    <a:p>
                      <a:pPr algn="ctr">
                        <a:buNone/>
                      </a:pPr>
                      <a:r>
                        <a:rPr lang="zh-CN" altLang="en-US" sz="1400" b="1">
                          <a:latin typeface="微软雅黑" panose="020B0503020204020204" charset="-122"/>
                          <a:ea typeface="微软雅黑" panose="020B0503020204020204" charset="-122"/>
                        </a:rPr>
                        <a:t>高职教育</a:t>
                      </a:r>
                      <a:endParaRPr lang="zh-CN" altLang="en-US" sz="1400" b="1">
                        <a:latin typeface="微软雅黑" panose="020B0503020204020204" charset="-122"/>
                        <a:ea typeface="微软雅黑" panose="020B0503020204020204" charset="-122"/>
                        <a:cs typeface="微软雅黑" panose="020B0503020204020204" charset="-122"/>
                      </a:endParaRPr>
                    </a:p>
                  </a:txBody>
                  <a:tcPr anchor="ctr"/>
                </a:tc>
                <a:tc>
                  <a:txBody>
                    <a:bodyPr/>
                    <a:lstStyle/>
                    <a:p>
                      <a:pPr algn="l">
                        <a:buNone/>
                      </a:pPr>
                      <a:r>
                        <a:rPr lang="en-US" altLang="zh-CN" sz="1000" b="1">
                          <a:latin typeface="微软雅黑" panose="020B0503020204020204" charset="-122"/>
                          <a:ea typeface="微软雅黑" panose="020B0503020204020204" charset="-122"/>
                          <a:sym typeface="+mn-ea"/>
                        </a:rPr>
                        <a:t>2023.6</a:t>
                      </a:r>
                      <a:r>
                        <a:rPr lang="zh-CN" altLang="en-US" sz="1000" b="0">
                          <a:latin typeface="微软雅黑" panose="020B0503020204020204" charset="-122"/>
                          <a:ea typeface="微软雅黑" panose="020B0503020204020204" charset="-122"/>
                          <a:sym typeface="+mn-ea"/>
                        </a:rPr>
                        <a:t>《职业教育产教融合赋能提升行动实施方案（2023—2025年）》</a:t>
                      </a:r>
                    </a:p>
                  </a:txBody>
                  <a:tcPr anchor="ctr"/>
                </a:tc>
                <a:tc>
                  <a:txBody>
                    <a:bodyPr/>
                    <a:lstStyle/>
                    <a:p>
                      <a:pPr marL="171450" indent="-171450" algn="l">
                        <a:buFont typeface="Arial" panose="020B0604020202020204" pitchFamily="34" charset="0"/>
                        <a:buChar char="•"/>
                      </a:pP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优先人工智能</a:t>
                      </a: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等产业需要的新兴专业</a:t>
                      </a:r>
                    </a:p>
                    <a:p>
                      <a:pPr marL="171450" indent="-171450" algn="l">
                        <a:buFont typeface="Arial" panose="020B0604020202020204" pitchFamily="34" charset="0"/>
                        <a:buChar char="•"/>
                      </a:pP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持续将</a:t>
                      </a: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产教融合</a:t>
                      </a: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向纵深推进，促进教育链、人才链与产业链、创新链有机衔接</a:t>
                      </a: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国家发展改革委、教育部等8部门</a:t>
                      </a: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全国</a:t>
                      </a:r>
                      <a:r>
                        <a:rPr lang="en-US" altLang="zh-CN" sz="1000">
                          <a:latin typeface="微软雅黑" panose="020B0503020204020204" charset="-122"/>
                          <a:ea typeface="微软雅黑" panose="020B0503020204020204" charset="-122"/>
                          <a:sym typeface="宋体" panose="02010600030101010101" pitchFamily="2" charset="-122"/>
                        </a:rPr>
                        <a:t>31</a:t>
                      </a:r>
                      <a:r>
                        <a:rPr lang="zh-CN" altLang="en-US" sz="1000">
                          <a:latin typeface="微软雅黑" panose="020B0503020204020204" charset="-122"/>
                          <a:ea typeface="微软雅黑" panose="020B0503020204020204" charset="-122"/>
                          <a:sym typeface="宋体" panose="02010600030101010101" pitchFamily="2" charset="-122"/>
                        </a:rPr>
                        <a:t>省</a:t>
                      </a:r>
                    </a:p>
                  </a:txBody>
                  <a:tcPr anchor="ctr"/>
                </a:tc>
                <a:extLst>
                  <a:ext uri="{0D108BD9-81ED-4DB2-BD59-A6C34878D82A}">
                    <a16:rowId xmlns:a16="http://schemas.microsoft.com/office/drawing/2014/main" val="10005"/>
                  </a:ext>
                </a:extLst>
              </a:tr>
              <a:tr h="438785">
                <a:tc vMerge="1">
                  <a:txBody>
                    <a:bodyPr/>
                    <a:lstStyle/>
                    <a:p>
                      <a:endParaRPr lang="zh-CN"/>
                    </a:p>
                  </a:txBody>
                  <a:tcPr/>
                </a:tc>
                <a:tc>
                  <a:txBody>
                    <a:bodyPr/>
                    <a:lstStyle/>
                    <a:p>
                      <a:pPr algn="l">
                        <a:buNone/>
                      </a:pPr>
                      <a:r>
                        <a:rPr lang="en-US" altLang="zh-CN" sz="1000" b="1">
                          <a:latin typeface="微软雅黑" panose="020B0503020204020204" charset="-122"/>
                          <a:ea typeface="微软雅黑" panose="020B0503020204020204" charset="-122"/>
                          <a:sym typeface="+mn-ea"/>
                        </a:rPr>
                        <a:t>2023.7</a:t>
                      </a:r>
                      <a:r>
                        <a:rPr lang="zh-CN" altLang="en-US" sz="1000">
                          <a:latin typeface="微软雅黑" panose="020B0503020204020204" charset="-122"/>
                          <a:ea typeface="微软雅黑" panose="020B0503020204020204" charset="-122"/>
                          <a:sym typeface="+mn-ea"/>
                        </a:rPr>
                        <a:t>《关于加快推进现代职业教育体系建设改革重点任务的通知》</a:t>
                      </a:r>
                    </a:p>
                  </a:txBody>
                  <a:tcPr anchor="ctr"/>
                </a:tc>
                <a:tc>
                  <a:txBody>
                    <a:bodyPr/>
                    <a:lstStyle/>
                    <a:p>
                      <a:pPr marL="171450" indent="-171450" algn="l">
                        <a:buFont typeface="Arial" panose="020B0604020202020204" pitchFamily="34" charset="0"/>
                        <a:buChar char="•"/>
                      </a:pP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打造行业产教融合共同体，</a:t>
                      </a: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建设开放型区域产教融合实践中心；建设职业教育示范性虚拟仿真实训基地</a:t>
                      </a:r>
                    </a:p>
                  </a:txBody>
                  <a:tcPr anchor="ctr"/>
                </a:tc>
                <a:tc>
                  <a:txBody>
                    <a:bodyPr/>
                    <a:lstStyle/>
                    <a:p>
                      <a:pPr algn="l">
                        <a:buNone/>
                      </a:pPr>
                      <a:r>
                        <a:rPr lang="zh-CN" altLang="en-US" sz="1000">
                          <a:solidFill>
                            <a:prstClr val="black"/>
                          </a:solidFill>
                          <a:latin typeface="微软雅黑" panose="020B0503020204020204" charset="-122"/>
                          <a:ea typeface="微软雅黑" panose="020B0503020204020204" charset="-122"/>
                          <a:sym typeface="+mn-ea"/>
                        </a:rPr>
                        <a:t>教育部办公厅</a:t>
                      </a:r>
                      <a:endParaRPr lang="zh-CN" altLang="en-US" sz="1000">
                        <a:latin typeface="微软雅黑" panose="020B0503020204020204" charset="-122"/>
                        <a:ea typeface="微软雅黑" panose="020B0503020204020204" charset="-122"/>
                        <a:sym typeface="宋体" panose="02010600030101010101" pitchFamily="2" charset="-122"/>
                      </a:endParaRP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全国</a:t>
                      </a:r>
                      <a:r>
                        <a:rPr lang="en-US" altLang="zh-CN" sz="1000">
                          <a:latin typeface="微软雅黑" panose="020B0503020204020204" charset="-122"/>
                          <a:ea typeface="微软雅黑" panose="020B0503020204020204" charset="-122"/>
                          <a:sym typeface="宋体" panose="02010600030101010101" pitchFamily="2" charset="-122"/>
                        </a:rPr>
                        <a:t>31</a:t>
                      </a:r>
                      <a:r>
                        <a:rPr lang="zh-CN" altLang="en-US" sz="1000">
                          <a:latin typeface="微软雅黑" panose="020B0503020204020204" charset="-122"/>
                          <a:ea typeface="微软雅黑" panose="020B0503020204020204" charset="-122"/>
                          <a:sym typeface="宋体" panose="02010600030101010101" pitchFamily="2" charset="-122"/>
                        </a:rPr>
                        <a:t>省</a:t>
                      </a:r>
                    </a:p>
                  </a:txBody>
                  <a:tcPr anchor="ctr"/>
                </a:tc>
                <a:extLst>
                  <a:ext uri="{0D108BD9-81ED-4DB2-BD59-A6C34878D82A}">
                    <a16:rowId xmlns:a16="http://schemas.microsoft.com/office/drawing/2014/main" val="10006"/>
                  </a:ext>
                </a:extLst>
              </a:tr>
              <a:tr h="438785">
                <a:tc vMerge="1">
                  <a:txBody>
                    <a:bodyPr/>
                    <a:lstStyle/>
                    <a:p>
                      <a:endParaRPr lang="zh-CN"/>
                    </a:p>
                  </a:txBody>
                  <a:tcPr/>
                </a:tc>
                <a:tc>
                  <a:txBody>
                    <a:bodyPr/>
                    <a:lstStyle/>
                    <a:p>
                      <a:pPr algn="l">
                        <a:buNone/>
                      </a:pPr>
                      <a:r>
                        <a:rPr lang="zh-CN" altLang="en-US" sz="1000" b="1">
                          <a:latin typeface="微软雅黑" panose="020B0503020204020204" charset="-122"/>
                          <a:ea typeface="微软雅黑" panose="020B0503020204020204" charset="-122"/>
                          <a:sym typeface="+mn-ea"/>
                        </a:rPr>
                        <a:t>2024.1</a:t>
                      </a:r>
                      <a:r>
                        <a:rPr lang="zh-CN" altLang="en-US" sz="1000" b="0">
                          <a:latin typeface="微软雅黑" panose="020B0503020204020204" charset="-122"/>
                          <a:ea typeface="微软雅黑" panose="020B0503020204020204" charset="-122"/>
                          <a:sym typeface="+mn-ea"/>
                        </a:rPr>
                        <a:t>《教育部2024年教育工作重点任务》</a:t>
                      </a:r>
                    </a:p>
                  </a:txBody>
                  <a:tcPr anchor="ctr"/>
                </a:tc>
                <a:tc>
                  <a:txBody>
                    <a:bodyPr/>
                    <a:lstStyle/>
                    <a:p>
                      <a:pPr marL="171450" indent="-171450" algn="l">
                        <a:buFont typeface="Arial" panose="020B0604020202020204" pitchFamily="34" charset="0"/>
                        <a:buChar char="•"/>
                      </a:pP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深化产教融合，</a:t>
                      </a: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以技术转移为纽带推动“四链”融合</a:t>
                      </a:r>
                    </a:p>
                    <a:p>
                      <a:pPr marL="171450" indent="-171450" algn="l">
                        <a:buFont typeface="Arial" panose="020B0604020202020204" pitchFamily="34" charset="0"/>
                        <a:buChar char="•"/>
                      </a:pP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深化科教融汇，</a:t>
                      </a: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充分发挥高校基础研究主力军作用</a:t>
                      </a: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教育部</a:t>
                      </a: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全国</a:t>
                      </a:r>
                      <a:r>
                        <a:rPr lang="en-US" altLang="zh-CN" sz="1000">
                          <a:latin typeface="微软雅黑" panose="020B0503020204020204" charset="-122"/>
                          <a:ea typeface="微软雅黑" panose="020B0503020204020204" charset="-122"/>
                          <a:sym typeface="宋体" panose="02010600030101010101" pitchFamily="2" charset="-122"/>
                        </a:rPr>
                        <a:t>31</a:t>
                      </a:r>
                      <a:r>
                        <a:rPr lang="zh-CN" altLang="en-US" sz="1000">
                          <a:latin typeface="微软雅黑" panose="020B0503020204020204" charset="-122"/>
                          <a:ea typeface="微软雅黑" panose="020B0503020204020204" charset="-122"/>
                          <a:sym typeface="宋体" panose="02010600030101010101" pitchFamily="2" charset="-122"/>
                        </a:rPr>
                        <a:t>省</a:t>
                      </a:r>
                    </a:p>
                    <a:p>
                      <a:pPr algn="l">
                        <a:buNone/>
                      </a:pPr>
                      <a:endParaRPr lang="zh-CN" altLang="en-US" sz="1000">
                        <a:latin typeface="微软雅黑" panose="020B0503020204020204" charset="-122"/>
                        <a:ea typeface="微软雅黑" panose="020B0503020204020204" charset="-122"/>
                        <a:sym typeface="宋体" panose="02010600030101010101" pitchFamily="2" charset="-122"/>
                      </a:endParaRPr>
                    </a:p>
                  </a:txBody>
                  <a:tcPr anchor="ctr"/>
                </a:tc>
                <a:extLst>
                  <a:ext uri="{0D108BD9-81ED-4DB2-BD59-A6C34878D82A}">
                    <a16:rowId xmlns:a16="http://schemas.microsoft.com/office/drawing/2014/main" val="10007"/>
                  </a:ext>
                </a:extLst>
              </a:tr>
              <a:tr h="440055">
                <a:tc vMerge="1">
                  <a:txBody>
                    <a:bodyPr/>
                    <a:lstStyle/>
                    <a:p>
                      <a:endParaRPr lang="zh-CN"/>
                    </a:p>
                  </a:txBody>
                  <a:tcPr/>
                </a:tc>
                <a:tc>
                  <a:txBody>
                    <a:bodyPr/>
                    <a:lstStyle/>
                    <a:p>
                      <a:pPr algn="l">
                        <a:buNone/>
                      </a:pPr>
                      <a:r>
                        <a:rPr lang="en-US" altLang="zh-CN" sz="1000" b="1">
                          <a:latin typeface="微软雅黑" panose="020B0503020204020204" charset="-122"/>
                          <a:ea typeface="微软雅黑" panose="020B0503020204020204" charset="-122"/>
                          <a:sym typeface="+mn-ea"/>
                        </a:rPr>
                        <a:t>2024.2</a:t>
                      </a:r>
                      <a:r>
                        <a:rPr lang="zh-CN" altLang="en-US" sz="1000" b="1">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关于开展实验教学和教学实验室建设研究工作的通知》</a:t>
                      </a:r>
                      <a:endParaRPr lang="en-US" altLang="zh-CN" sz="1000">
                        <a:latin typeface="微软雅黑" panose="020B0503020204020204" charset="-122"/>
                        <a:ea typeface="微软雅黑" panose="020B0503020204020204" charset="-122"/>
                        <a:sym typeface="+mn-ea"/>
                      </a:endParaRPr>
                    </a:p>
                  </a:txBody>
                  <a:tcPr anchor="ctr"/>
                </a:tc>
                <a:tc>
                  <a:txBody>
                    <a:bodyPr/>
                    <a:lstStyle/>
                    <a:p>
                      <a:pPr marL="171450" indent="-171450" algn="l">
                        <a:buFont typeface="Arial" panose="020B0604020202020204" pitchFamily="34" charset="0"/>
                        <a:buChar char="•"/>
                      </a:pPr>
                      <a:r>
                        <a:rPr lang="zh-CN" altLang="en-US" sz="1000" b="0" dirty="0">
                          <a:solidFill>
                            <a:schemeClr val="tx1"/>
                          </a:solidFill>
                          <a:latin typeface="微软雅黑" panose="020B0503020204020204" charset="-122"/>
                          <a:ea typeface="微软雅黑" panose="020B0503020204020204" charset="-122"/>
                          <a:sym typeface="宋体" panose="02010600030101010101" pitchFamily="2" charset="-122"/>
                        </a:rPr>
                        <a:t>围绕实验教学体系研究、实验教学数字化研究、实验教学和教学实验室建设国际比较研究</a:t>
                      </a:r>
                      <a:r>
                        <a:rPr lang="zh-CN" altLang="en-US" sz="1000" dirty="0">
                          <a:solidFill>
                            <a:schemeClr val="tx1"/>
                          </a:solidFill>
                          <a:latin typeface="微软雅黑" panose="020B0503020204020204" charset="-122"/>
                          <a:ea typeface="微软雅黑" panose="020B0503020204020204" charset="-122"/>
                          <a:sym typeface="宋体" panose="02010600030101010101" pitchFamily="2" charset="-122"/>
                        </a:rPr>
                        <a:t>，</a:t>
                      </a:r>
                      <a:r>
                        <a:rPr lang="zh-CN" altLang="en-US" sz="1000" b="1" dirty="0">
                          <a:solidFill>
                            <a:srgbClr val="C00000"/>
                          </a:solidFill>
                          <a:latin typeface="微软雅黑" panose="020B0503020204020204" charset="-122"/>
                          <a:ea typeface="微软雅黑" panose="020B0503020204020204" charset="-122"/>
                          <a:sym typeface="宋体" panose="02010600030101010101" pitchFamily="2" charset="-122"/>
                        </a:rPr>
                        <a:t>立项200个左右研究项目</a:t>
                      </a: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教育部高等教育司</a:t>
                      </a: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全国</a:t>
                      </a:r>
                      <a:r>
                        <a:rPr lang="en-US" altLang="zh-CN" sz="1000">
                          <a:latin typeface="微软雅黑" panose="020B0503020204020204" charset="-122"/>
                          <a:ea typeface="微软雅黑" panose="020B0503020204020204" charset="-122"/>
                          <a:sym typeface="宋体" panose="02010600030101010101" pitchFamily="2" charset="-122"/>
                        </a:rPr>
                        <a:t>31</a:t>
                      </a:r>
                      <a:r>
                        <a:rPr lang="zh-CN" altLang="en-US" sz="1000">
                          <a:latin typeface="微软雅黑" panose="020B0503020204020204" charset="-122"/>
                          <a:ea typeface="微软雅黑" panose="020B0503020204020204" charset="-122"/>
                          <a:sym typeface="宋体" panose="02010600030101010101" pitchFamily="2" charset="-122"/>
                        </a:rPr>
                        <a:t>省</a:t>
                      </a:r>
                    </a:p>
                  </a:txBody>
                  <a:tcPr anchor="ctr"/>
                </a:tc>
                <a:extLst>
                  <a:ext uri="{0D108BD9-81ED-4DB2-BD59-A6C34878D82A}">
                    <a16:rowId xmlns:a16="http://schemas.microsoft.com/office/drawing/2014/main" val="10008"/>
                  </a:ext>
                </a:extLst>
              </a:tr>
              <a:tr h="438785">
                <a:tc rowSpan="3">
                  <a:txBody>
                    <a:bodyPr/>
                    <a:lstStyle/>
                    <a:p>
                      <a:pPr algn="ctr">
                        <a:buNone/>
                      </a:pPr>
                      <a:r>
                        <a:rPr lang="zh-CN" altLang="zh-CN" sz="1400" b="1">
                          <a:latin typeface="微软雅黑" panose="020B0503020204020204" charset="-122"/>
                          <a:ea typeface="微软雅黑" panose="020B0503020204020204" charset="-122"/>
                        </a:rPr>
                        <a:t>智慧考场</a:t>
                      </a:r>
                      <a:endParaRPr lang="zh-CN" altLang="en-US" sz="1400" b="1">
                        <a:latin typeface="微软雅黑" panose="020B0503020204020204" charset="-122"/>
                        <a:ea typeface="微软雅黑" panose="020B0503020204020204" charset="-122"/>
                        <a:cs typeface="微软雅黑" panose="020B0503020204020204" charset="-122"/>
                      </a:endParaRPr>
                    </a:p>
                  </a:txBody>
                  <a:tcPr anchor="ctr"/>
                </a:tc>
                <a:tc>
                  <a:txBody>
                    <a:bodyPr/>
                    <a:lstStyle/>
                    <a:p>
                      <a:pPr algn="l">
                        <a:buNone/>
                      </a:pPr>
                      <a:r>
                        <a:rPr lang="en-US" altLang="zh-CN" sz="1000" b="1">
                          <a:latin typeface="微软雅黑" panose="020B0503020204020204" charset="-122"/>
                          <a:ea typeface="微软雅黑" panose="020B0503020204020204" charset="-122"/>
                        </a:rPr>
                        <a:t>2023.4</a:t>
                      </a:r>
                      <a:r>
                        <a:rPr lang="zh-CN" altLang="en-US" sz="1000">
                          <a:latin typeface="微软雅黑" panose="020B0503020204020204" charset="-122"/>
                          <a:ea typeface="微软雅黑" panose="020B0503020204020204" charset="-122"/>
                        </a:rPr>
                        <a:t>《关于进一步做好考务管理中人工智能识别分析试点工作的通知》</a:t>
                      </a:r>
                    </a:p>
                  </a:txBody>
                  <a:tcPr anchor="ctr"/>
                </a:tc>
                <a:tc>
                  <a:txBody>
                    <a:bodyPr/>
                    <a:lstStyle/>
                    <a:p>
                      <a:pPr marL="171450" indent="-171450" algn="l">
                        <a:buFont typeface="Arial" panose="020B0604020202020204" pitchFamily="34" charset="0"/>
                        <a:buChar char="•"/>
                      </a:pPr>
                      <a:r>
                        <a:rPr lang="zh-CN" altLang="en-US" sz="1000">
                          <a:latin typeface="微软雅黑" panose="020B0503020204020204" charset="-122"/>
                          <a:ea typeface="微软雅黑" panose="020B0503020204020204" charset="-122"/>
                        </a:rPr>
                        <a:t>深化国家教育考试组考业务与</a:t>
                      </a:r>
                      <a:r>
                        <a:rPr lang="zh-CN" altLang="en-US" sz="1000" b="1" dirty="0">
                          <a:solidFill>
                            <a:srgbClr val="C00000"/>
                          </a:solidFill>
                          <a:latin typeface="微软雅黑" panose="020B0503020204020204" charset="-122"/>
                          <a:ea typeface="微软雅黑" panose="020B0503020204020204" charset="-122"/>
                        </a:rPr>
                        <a:t>视频行为智能识别</a:t>
                      </a:r>
                      <a:r>
                        <a:rPr lang="zh-CN" altLang="en-US" sz="1000">
                          <a:latin typeface="微软雅黑" panose="020B0503020204020204" charset="-122"/>
                          <a:ea typeface="微软雅黑" panose="020B0503020204020204" charset="-122"/>
                        </a:rPr>
                        <a:t>的融合应用</a:t>
                      </a:r>
                    </a:p>
                    <a:p>
                      <a:pPr marL="171450" indent="-171450" algn="l">
                        <a:buFont typeface="Arial" panose="020B0604020202020204" pitchFamily="34" charset="0"/>
                        <a:buChar char="•"/>
                      </a:pPr>
                      <a:r>
                        <a:rPr lang="zh-CN" altLang="en-US" sz="1000">
                          <a:latin typeface="微软雅黑" panose="020B0503020204020204" charset="-122"/>
                          <a:ea typeface="微软雅黑" panose="020B0503020204020204" charset="-122"/>
                        </a:rPr>
                        <a:t>完善考场异常行为分类，探索纳入</a:t>
                      </a:r>
                      <a:r>
                        <a:rPr lang="zh-CN" altLang="en-US" sz="1000" b="1" dirty="0">
                          <a:solidFill>
                            <a:srgbClr val="C00000"/>
                          </a:solidFill>
                          <a:latin typeface="微软雅黑" panose="020B0503020204020204" charset="-122"/>
                          <a:ea typeface="微软雅黑" panose="020B0503020204020204" charset="-122"/>
                        </a:rPr>
                        <a:t>标考点升级改造</a:t>
                      </a:r>
                      <a:endParaRPr lang="zh-CN" altLang="en-US" sz="1000" b="1">
                        <a:solidFill>
                          <a:srgbClr val="FF0000"/>
                        </a:solidFill>
                        <a:latin typeface="微软雅黑" panose="020B0503020204020204" charset="-122"/>
                        <a:ea typeface="微软雅黑" panose="020B0503020204020204" charset="-122"/>
                      </a:endParaRPr>
                    </a:p>
                  </a:txBody>
                  <a:tcPr anchor="ctr"/>
                </a:tc>
                <a:tc>
                  <a:txBody>
                    <a:bodyPr/>
                    <a:lstStyle/>
                    <a:p>
                      <a:pPr algn="l">
                        <a:buNone/>
                      </a:pPr>
                      <a:r>
                        <a:rPr lang="zh-CN" altLang="en-US" sz="1000">
                          <a:latin typeface="微软雅黑" panose="020B0503020204020204" charset="-122"/>
                          <a:ea typeface="微软雅黑" panose="020B0503020204020204" charset="-122"/>
                          <a:sym typeface="+mn-ea"/>
                        </a:rPr>
                        <a:t>教育部教育考试院</a:t>
                      </a:r>
                    </a:p>
                  </a:txBody>
                  <a:tcPr anchor="ctr"/>
                </a:tc>
                <a:tc>
                  <a:txBody>
                    <a:bodyPr/>
                    <a:lstStyle/>
                    <a:p>
                      <a:pPr algn="l">
                        <a:buNone/>
                      </a:pPr>
                      <a:r>
                        <a:rPr lang="zh-CN" altLang="en-US" sz="1000">
                          <a:latin typeface="微软雅黑" panose="020B0503020204020204" charset="-122"/>
                          <a:ea typeface="微软雅黑" panose="020B0503020204020204" charset="-122"/>
                          <a:sym typeface="+mn-ea"/>
                        </a:rPr>
                        <a:t>北京、辽宁、福建、河南、广西、重庆、四川</a:t>
                      </a:r>
                    </a:p>
                  </a:txBody>
                  <a:tcPr anchor="ctr"/>
                </a:tc>
                <a:extLst>
                  <a:ext uri="{0D108BD9-81ED-4DB2-BD59-A6C34878D82A}">
                    <a16:rowId xmlns:a16="http://schemas.microsoft.com/office/drawing/2014/main" val="10009"/>
                  </a:ext>
                </a:extLst>
              </a:tr>
              <a:tr h="438785">
                <a:tc vMerge="1">
                  <a:txBody>
                    <a:bodyPr/>
                    <a:lstStyle/>
                    <a:p>
                      <a:endParaRPr lang="zh-CN"/>
                    </a:p>
                  </a:txBody>
                  <a:tcPr anchor="ctr"/>
                </a:tc>
                <a:tc>
                  <a:txBody>
                    <a:bodyPr/>
                    <a:lstStyle/>
                    <a:p>
                      <a:pPr algn="l">
                        <a:buNone/>
                      </a:pPr>
                      <a:r>
                        <a:rPr lang="en-US" altLang="zh-CN" sz="1000" b="1">
                          <a:latin typeface="微软雅黑" panose="020B0503020204020204" charset="-122"/>
                          <a:ea typeface="微软雅黑" panose="020B0503020204020204" charset="-122"/>
                        </a:rPr>
                        <a:t>2023.5</a:t>
                      </a:r>
                      <a:r>
                        <a:rPr lang="zh-CN" altLang="en-US" sz="1000">
                          <a:latin typeface="微软雅黑" panose="020B0503020204020204" charset="-122"/>
                          <a:ea typeface="微软雅黑" panose="020B0503020204020204" charset="-122"/>
                        </a:rPr>
                        <a:t>《基础教育课程教学改革深化行动方案》</a:t>
                      </a:r>
                    </a:p>
                  </a:txBody>
                  <a:tcPr anchor="ctr"/>
                </a:tc>
                <a:tc>
                  <a:txBody>
                    <a:bodyPr/>
                    <a:lstStyle/>
                    <a:p>
                      <a:pPr marL="171450" indent="-171450" algn="l">
                        <a:buFont typeface="Arial" panose="020B0604020202020204" pitchFamily="34" charset="0"/>
                        <a:buChar char="•"/>
                      </a:pPr>
                      <a:r>
                        <a:rPr sz="1000" dirty="0">
                          <a:latin typeface="微软雅黑" panose="020B0503020204020204" charset="-122"/>
                          <a:ea typeface="微软雅黑" panose="020B0503020204020204" charset="-122"/>
                          <a:cs typeface="微软雅黑" panose="020B0503020204020204" charset="-122"/>
                          <a:sym typeface="+mn-ea"/>
                        </a:rPr>
                        <a:t>加强实验教学，将学校实验课开设情况纳入教学视导和日常督导，将</a:t>
                      </a:r>
                      <a:r>
                        <a:rPr lang="zh-CN" altLang="en-US" sz="1000" b="1" dirty="0">
                          <a:solidFill>
                            <a:srgbClr val="C00000"/>
                          </a:solidFill>
                          <a:latin typeface="微软雅黑" panose="020B0503020204020204" charset="-122"/>
                          <a:ea typeface="微软雅黑" panose="020B0503020204020204" charset="-122"/>
                          <a:sym typeface="+mn-ea"/>
                        </a:rPr>
                        <a:t>实验操作纳入中考</a:t>
                      </a:r>
                    </a:p>
                  </a:txBody>
                  <a:tcPr anchor="ctr"/>
                </a:tc>
                <a:tc>
                  <a:txBody>
                    <a:bodyPr/>
                    <a:lstStyle/>
                    <a:p>
                      <a:pPr algn="l">
                        <a:buNone/>
                      </a:pPr>
                      <a:r>
                        <a:rPr lang="zh-CN" altLang="en-US" sz="1000">
                          <a:solidFill>
                            <a:prstClr val="black"/>
                          </a:solidFill>
                          <a:latin typeface="微软雅黑" panose="020B0503020204020204" charset="-122"/>
                          <a:ea typeface="微软雅黑" panose="020B0503020204020204" charset="-122"/>
                        </a:rPr>
                        <a:t>教育部基础教育司</a:t>
                      </a: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全国</a:t>
                      </a:r>
                      <a:r>
                        <a:rPr lang="en-US" altLang="zh-CN" sz="1000">
                          <a:latin typeface="微软雅黑" panose="020B0503020204020204" charset="-122"/>
                          <a:ea typeface="微软雅黑" panose="020B0503020204020204" charset="-122"/>
                          <a:sym typeface="宋体" panose="02010600030101010101" pitchFamily="2" charset="-122"/>
                        </a:rPr>
                        <a:t>31</a:t>
                      </a:r>
                      <a:r>
                        <a:rPr lang="zh-CN" altLang="en-US" sz="1000">
                          <a:latin typeface="微软雅黑" panose="020B0503020204020204" charset="-122"/>
                          <a:ea typeface="微软雅黑" panose="020B0503020204020204" charset="-122"/>
                          <a:sym typeface="宋体" panose="02010600030101010101" pitchFamily="2" charset="-122"/>
                        </a:rPr>
                        <a:t>省</a:t>
                      </a:r>
                      <a:endParaRPr lang="zh-CN" altLang="en-US" sz="1000">
                        <a:solidFill>
                          <a:prstClr val="black"/>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0"/>
                  </a:ext>
                </a:extLst>
              </a:tr>
              <a:tr h="438785">
                <a:tc vMerge="1">
                  <a:txBody>
                    <a:bodyPr/>
                    <a:lstStyle/>
                    <a:p>
                      <a:endParaRPr lang="zh-CN"/>
                    </a:p>
                  </a:txBody>
                  <a:tcPr anchor="ctr"/>
                </a:tc>
                <a:tc>
                  <a:txBody>
                    <a:bodyPr/>
                    <a:lstStyle/>
                    <a:p>
                      <a:pPr algn="l">
                        <a:buNone/>
                      </a:pPr>
                      <a:r>
                        <a:rPr lang="zh-CN" altLang="en-US" sz="1000" b="1">
                          <a:latin typeface="微软雅黑" panose="020B0503020204020204" charset="-122"/>
                          <a:ea typeface="微软雅黑" panose="020B0503020204020204" charset="-122"/>
                        </a:rPr>
                        <a:t>2023.12</a:t>
                      </a:r>
                      <a:r>
                        <a:rPr lang="zh-CN" altLang="en-US" sz="1000">
                          <a:latin typeface="微软雅黑" panose="020B0503020204020204" charset="-122"/>
                          <a:ea typeface="微软雅黑" panose="020B0503020204020204" charset="-122"/>
                        </a:rPr>
                        <a:t>《教育部关于做好2024届全国普通高校毕业生就业创业工作的通知》</a:t>
                      </a:r>
                    </a:p>
                  </a:txBody>
                  <a:tcPr anchor="ctr"/>
                </a:tc>
                <a:tc>
                  <a:txBody>
                    <a:bodyPr/>
                    <a:lstStyle/>
                    <a:p>
                      <a:pPr marL="171450" indent="-171450" algn="l">
                        <a:buFont typeface="Arial" panose="020B0604020202020204" pitchFamily="34" charset="0"/>
                        <a:buChar char="•"/>
                      </a:pPr>
                      <a:r>
                        <a:rPr lang="zh-CN" altLang="en-US" sz="1000" b="0" dirty="0">
                          <a:solidFill>
                            <a:schemeClr val="tx1"/>
                          </a:solidFill>
                          <a:latin typeface="微软雅黑" panose="020B0503020204020204" charset="-122"/>
                          <a:ea typeface="微软雅黑" panose="020B0503020204020204" charset="-122"/>
                          <a:sym typeface="+mn-ea"/>
                        </a:rPr>
                        <a:t>充分运用现代信息技术，</a:t>
                      </a:r>
                      <a:r>
                        <a:rPr lang="zh-CN" altLang="en-US" sz="1000" b="1" dirty="0">
                          <a:solidFill>
                            <a:srgbClr val="C00000"/>
                          </a:solidFill>
                          <a:latin typeface="微软雅黑" panose="020B0503020204020204" charset="-122"/>
                          <a:ea typeface="微软雅黑" panose="020B0503020204020204" charset="-122"/>
                          <a:sym typeface="+mn-ea"/>
                        </a:rPr>
                        <a:t>数字化能力</a:t>
                      </a:r>
                      <a:r>
                        <a:rPr lang="zh-CN" altLang="en-US" sz="1000" b="0" dirty="0">
                          <a:solidFill>
                            <a:schemeClr val="tx1"/>
                          </a:solidFill>
                          <a:latin typeface="微软雅黑" panose="020B0503020204020204" charset="-122"/>
                          <a:ea typeface="微软雅黑" panose="020B0503020204020204" charset="-122"/>
                          <a:sym typeface="+mn-ea"/>
                        </a:rPr>
                        <a:t>，为学生提供个性化、精准化、便捷化的就业指导服务</a:t>
                      </a:r>
                    </a:p>
                  </a:txBody>
                  <a:tcPr anchor="ctr"/>
                </a:tc>
                <a:tc>
                  <a:txBody>
                    <a:bodyPr/>
                    <a:lstStyle/>
                    <a:p>
                      <a:pPr indent="0" algn="l">
                        <a:buFont typeface="Arial" panose="020B0604020202020204" pitchFamily="34" charset="0"/>
                        <a:buNone/>
                      </a:pPr>
                      <a:r>
                        <a:rPr lang="zh-CN" altLang="en-US" sz="1000" dirty="0">
                          <a:solidFill>
                            <a:schemeClr val="tx1"/>
                          </a:solidFill>
                          <a:latin typeface="微软雅黑" panose="020B0503020204020204" charset="-122"/>
                          <a:ea typeface="微软雅黑" panose="020B0503020204020204" charset="-122"/>
                          <a:sym typeface="+mn-ea"/>
                        </a:rPr>
                        <a:t>教育部</a:t>
                      </a:r>
                      <a:endParaRPr lang="zh-CN" altLang="en-US" sz="1000">
                        <a:solidFill>
                          <a:prstClr val="black"/>
                        </a:solidFill>
                        <a:latin typeface="微软雅黑" panose="020B0503020204020204" charset="-122"/>
                        <a:ea typeface="微软雅黑" panose="020B0503020204020204" charset="-122"/>
                      </a:endParaRPr>
                    </a:p>
                  </a:txBody>
                  <a:tcPr anchor="ctr"/>
                </a:tc>
                <a:tc>
                  <a:txBody>
                    <a:bodyPr/>
                    <a:lstStyle/>
                    <a:p>
                      <a:pPr algn="l">
                        <a:buNone/>
                      </a:pPr>
                      <a:r>
                        <a:rPr lang="zh-CN" altLang="en-US" sz="1000">
                          <a:latin typeface="微软雅黑" panose="020B0503020204020204" charset="-122"/>
                          <a:ea typeface="微软雅黑" panose="020B0503020204020204" charset="-122"/>
                          <a:sym typeface="宋体" panose="02010600030101010101" pitchFamily="2" charset="-122"/>
                        </a:rPr>
                        <a:t>全国</a:t>
                      </a:r>
                      <a:r>
                        <a:rPr lang="en-US" altLang="zh-CN" sz="1000">
                          <a:latin typeface="微软雅黑" panose="020B0503020204020204" charset="-122"/>
                          <a:ea typeface="微软雅黑" panose="020B0503020204020204" charset="-122"/>
                          <a:sym typeface="宋体" panose="02010600030101010101" pitchFamily="2" charset="-122"/>
                        </a:rPr>
                        <a:t>31</a:t>
                      </a:r>
                      <a:r>
                        <a:rPr lang="zh-CN" altLang="en-US" sz="1000">
                          <a:latin typeface="微软雅黑" panose="020B0503020204020204" charset="-122"/>
                          <a:ea typeface="微软雅黑" panose="020B0503020204020204" charset="-122"/>
                          <a:sym typeface="宋体" panose="02010600030101010101" pitchFamily="2" charset="-122"/>
                        </a:rPr>
                        <a:t>省</a:t>
                      </a:r>
                      <a:endParaRPr lang="zh-CN" altLang="en-US" sz="1000">
                        <a:solidFill>
                          <a:prstClr val="black"/>
                        </a:solidFill>
                        <a:latin typeface="微软雅黑" panose="020B0503020204020204" charset="-122"/>
                        <a:ea typeface="微软雅黑" panose="020B0503020204020204" charset="-122"/>
                      </a:endParaRPr>
                    </a:p>
                  </a:txBody>
                  <a:tcPr anchor="ctr"/>
                </a:tc>
                <a:extLst>
                  <a:ext uri="{0D108BD9-81ED-4DB2-BD59-A6C34878D82A}">
                    <a16:rowId xmlns:a16="http://schemas.microsoft.com/office/drawing/2014/main" val="1001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0885" y="153670"/>
            <a:ext cx="6419215" cy="460375"/>
          </a:xfrm>
        </p:spPr>
        <p:txBody>
          <a:bodyPr wrap="square"/>
          <a:lstStyle/>
          <a:p>
            <a:pPr algn="l">
              <a:buClrTx/>
              <a:buSzTx/>
              <a:buFontTx/>
            </a:pPr>
            <a:r>
              <a:rPr sz="2400" dirty="0">
                <a:sym typeface="+mn-ea"/>
              </a:rPr>
              <a:t>教育</a:t>
            </a:r>
            <a:r>
              <a:rPr sz="2400" dirty="0">
                <a:solidFill>
                  <a:srgbClr val="0085D0"/>
                </a:solidFill>
                <a:sym typeface="+mn-ea"/>
              </a:rPr>
              <a:t>引领</a:t>
            </a:r>
            <a:r>
              <a:rPr sz="2400" dirty="0">
                <a:sym typeface="+mn-ea"/>
              </a:rPr>
              <a:t>云电脑市场新纪元</a:t>
            </a:r>
            <a:endParaRPr lang="en-US" altLang="zh-CN" sz="2400" dirty="0">
              <a:sym typeface="+mn-ea"/>
            </a:endParaRPr>
          </a:p>
        </p:txBody>
      </p:sp>
      <p:sp>
        <p:nvSpPr>
          <p:cNvPr id="7" name="文本框 6"/>
          <p:cNvSpPr txBox="1"/>
          <p:nvPr>
            <p:custDataLst>
              <p:tags r:id="rId1"/>
            </p:custDataLst>
          </p:nvPr>
        </p:nvSpPr>
        <p:spPr>
          <a:xfrm>
            <a:off x="339090" y="855980"/>
            <a:ext cx="11852910" cy="1323340"/>
          </a:xfrm>
          <a:prstGeom prst="rect">
            <a:avLst/>
          </a:prstGeom>
          <a:noFill/>
          <a:ln w="12700" cap="flat" cmpd="sng" algn="ctr">
            <a:noFill/>
            <a:prstDash val="solid"/>
            <a:miter lim="800000"/>
          </a:ln>
          <a:effectLst/>
          <a:extLst>
            <a:ext uri="{909E8E84-426E-40DD-AFC4-6F175D3DCCD1}">
              <a14:hiddenFill xmlns:a14="http://schemas.microsoft.com/office/drawing/2010/main">
                <a:solidFill>
                  <a:sysClr val="window" lastClr="FFFFFF">
                    <a:lumMod val="95000"/>
                  </a:sysClr>
                </a:solidFill>
              </a14:hiddenFill>
            </a:ext>
          </a:extLst>
        </p:spPr>
        <p:txBody>
          <a:bodyPr wrap="square" lIns="144000" rIns="144000" rtlCol="0" anchor="t" anchorCtr="0">
            <a:noAutofit/>
          </a:bodyPr>
          <a:lstStyle>
            <a:defPPr>
              <a:defRPr lang="zh-CN"/>
            </a:defPPr>
            <a:lvl1pPr marL="465455" indent="-285750" defTabSz="913765">
              <a:lnSpc>
                <a:spcPct val="150000"/>
              </a:lnSpc>
              <a:buFont typeface="Wingdings" panose="05000000000000000000" pitchFamily="2" charset="2"/>
              <a:buChar char="p"/>
              <a:defRPr sz="1600" b="1">
                <a:solidFill>
                  <a:srgbClr val="007AC0"/>
                </a:solidFill>
                <a:latin typeface="微软雅黑" panose="020B0503020204020204" charset="-122"/>
                <a:ea typeface="微软雅黑" panose="020B0503020204020204"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73380" lvl="0" algn="just" eaLnBrk="0" fontAlgn="base" hangingPunct="0">
              <a:buClrTx/>
              <a:buSzTx/>
              <a:buFont typeface="Wingdings" panose="05000000000000000000" charset="0"/>
              <a:buChar char="n"/>
              <a:defRPr/>
            </a:pPr>
            <a:r>
              <a:rPr lang="zh-CN" altLang="en-US" sz="1400" kern="100" noProof="0" dirty="0">
                <a:ln>
                  <a:noFill/>
                </a:ln>
                <a:solidFill>
                  <a:schemeClr val="tx1"/>
                </a:solidFill>
                <a:effectLst/>
                <a:uLnTx/>
                <a:uFillTx/>
                <a:cs typeface="微软雅黑" panose="020B0503020204020204" charset="-122"/>
                <a:sym typeface="+mn-ea"/>
              </a:rPr>
              <a:t>国内现状：在政府推动教育新型基础设施建设的</a:t>
            </a:r>
            <a:r>
              <a:rPr lang="zh-CN" altLang="en-US" sz="1400" kern="100" noProof="0" dirty="0">
                <a:ln>
                  <a:noFill/>
                </a:ln>
                <a:solidFill>
                  <a:srgbClr val="0085D0"/>
                </a:solidFill>
                <a:effectLst/>
                <a:uLnTx/>
                <a:uFillTx/>
                <a:cs typeface="微软雅黑" panose="020B0503020204020204" charset="-122"/>
                <a:sym typeface="+mn-ea"/>
              </a:rPr>
              <a:t>政策牵引</a:t>
            </a:r>
            <a:r>
              <a:rPr lang="zh-CN" altLang="en-US" sz="1400" kern="100" noProof="0" dirty="0">
                <a:ln>
                  <a:noFill/>
                </a:ln>
                <a:solidFill>
                  <a:schemeClr val="tx1"/>
                </a:solidFill>
                <a:effectLst/>
                <a:uLnTx/>
                <a:uFillTx/>
                <a:cs typeface="微软雅黑" panose="020B0503020204020204" charset="-122"/>
                <a:sym typeface="+mn-ea"/>
              </a:rPr>
              <a:t>下，教育数字化转型逐步</a:t>
            </a:r>
            <a:r>
              <a:rPr lang="zh-CN" altLang="en-US" sz="1400" kern="100" noProof="0" dirty="0">
                <a:ln>
                  <a:noFill/>
                </a:ln>
                <a:solidFill>
                  <a:srgbClr val="0085D0"/>
                </a:solidFill>
                <a:effectLst/>
                <a:uLnTx/>
                <a:uFillTx/>
                <a:cs typeface="微软雅黑" panose="020B0503020204020204" charset="-122"/>
                <a:sym typeface="+mn-ea"/>
              </a:rPr>
              <a:t>向顶层设计、高质量大网大云转型，中国移动云电脑产品从政策及产品两个方面均具备得天独厚的优势，迎来在教育行业的发展机遇。</a:t>
            </a:r>
          </a:p>
          <a:p>
            <a:pPr marL="373380" lvl="0" algn="just" eaLnBrk="0" fontAlgn="base" hangingPunct="0">
              <a:buClrTx/>
              <a:buSzTx/>
              <a:buFont typeface="Wingdings" panose="05000000000000000000" charset="0"/>
              <a:buChar char="n"/>
              <a:defRPr/>
            </a:pPr>
            <a:r>
              <a:rPr lang="zh-CN" altLang="en-US" sz="1400" kern="100" noProof="0" dirty="0">
                <a:ln>
                  <a:noFill/>
                </a:ln>
                <a:solidFill>
                  <a:schemeClr val="tx1"/>
                </a:solidFill>
                <a:effectLst/>
                <a:uLnTx/>
                <a:uFillTx/>
                <a:cs typeface="微软雅黑" panose="020B0503020204020204" charset="-122"/>
                <a:sym typeface="+mn-ea"/>
              </a:rPr>
              <a:t>国外案例：</a:t>
            </a:r>
            <a:r>
              <a:rPr lang="zh-CN" altLang="en-US" sz="1400" kern="100" noProof="0" dirty="0">
                <a:ln>
                  <a:noFill/>
                </a:ln>
                <a:solidFill>
                  <a:srgbClr val="0085D0"/>
                </a:solidFill>
                <a:effectLst/>
                <a:uLnTx/>
                <a:uFillTx/>
                <a:cs typeface="微软雅黑" panose="020B0503020204020204" charset="-122"/>
                <a:sym typeface="+mn-ea"/>
              </a:rPr>
              <a:t>Chromebook</a:t>
            </a:r>
            <a:r>
              <a:rPr lang="en-US" altLang="zh-CN" sz="1400" dirty="0">
                <a:solidFill>
                  <a:srgbClr val="000000"/>
                </a:solidFill>
                <a:cs typeface="微软雅黑" panose="020B0503020204020204" charset="-122"/>
                <a:sym typeface="+mn-ea"/>
              </a:rPr>
              <a:t>作为Google</a:t>
            </a:r>
            <a:r>
              <a:rPr lang="zh-CN" altLang="en-US" sz="1400" dirty="0">
                <a:solidFill>
                  <a:srgbClr val="000000"/>
                </a:solidFill>
                <a:cs typeface="微软雅黑" panose="020B0503020204020204" charset="-122"/>
                <a:sym typeface="+mn-ea"/>
              </a:rPr>
              <a:t>研发的一款</a:t>
            </a:r>
            <a:r>
              <a:rPr lang="zh-CN" altLang="en-US" sz="1400" kern="100" noProof="0" dirty="0">
                <a:ln>
                  <a:noFill/>
                </a:ln>
                <a:solidFill>
                  <a:srgbClr val="0085D0"/>
                </a:solidFill>
                <a:effectLst/>
                <a:uLnTx/>
                <a:uFillTx/>
                <a:cs typeface="微软雅黑" panose="020B0503020204020204" charset="-122"/>
                <a:sym typeface="+mn-ea"/>
              </a:rPr>
              <a:t>云笔记本</a:t>
            </a:r>
            <a:r>
              <a:rPr lang="zh-CN" altLang="en-US" sz="1400" dirty="0">
                <a:solidFill>
                  <a:srgbClr val="0085D0"/>
                </a:solidFill>
                <a:cs typeface="微软雅黑" panose="020B0503020204020204" charset="-122"/>
                <a:sym typeface="+mn-ea"/>
              </a:rPr>
              <a:t>，凭借</a:t>
            </a:r>
            <a:r>
              <a:rPr lang="zh-CN" altLang="en-US" sz="1400" dirty="0">
                <a:solidFill>
                  <a:srgbClr val="000000"/>
                </a:solidFill>
                <a:cs typeface="微软雅黑" panose="020B0503020204020204" charset="-122"/>
                <a:sym typeface="+mn-ea"/>
              </a:rPr>
              <a:t>其</a:t>
            </a:r>
            <a:r>
              <a:rPr lang="zh-CN" altLang="en-US" sz="1400" kern="100" noProof="0" dirty="0">
                <a:ln>
                  <a:noFill/>
                </a:ln>
                <a:solidFill>
                  <a:srgbClr val="0085D0"/>
                </a:solidFill>
                <a:effectLst/>
                <a:uLnTx/>
                <a:uFillTx/>
                <a:cs typeface="微软雅黑" panose="020B0503020204020204" charset="-122"/>
                <a:sym typeface="+mn-ea"/>
              </a:rPr>
              <a:t>弱终端、强管控</a:t>
            </a:r>
            <a:r>
              <a:rPr lang="zh-CN" altLang="en-US" sz="1400" dirty="0">
                <a:solidFill>
                  <a:srgbClr val="000000"/>
                </a:solidFill>
                <a:cs typeface="微软雅黑" panose="020B0503020204020204" charset="-122"/>
                <a:sym typeface="+mn-ea"/>
              </a:rPr>
              <a:t>的产品特性，在北美教育市场得到了广泛的认可与应用，再次印证了</a:t>
            </a:r>
            <a:r>
              <a:rPr lang="zh-CN" altLang="en-US" sz="1400" kern="100" noProof="0" dirty="0">
                <a:ln>
                  <a:noFill/>
                </a:ln>
                <a:solidFill>
                  <a:srgbClr val="0085D0"/>
                </a:solidFill>
                <a:effectLst/>
                <a:uLnTx/>
                <a:uFillTx/>
                <a:cs typeface="微软雅黑" panose="020B0503020204020204" charset="-122"/>
                <a:sym typeface="+mn-ea"/>
              </a:rPr>
              <a:t>教育行业是云电脑最为成熟且应用前景广阔的市场之一</a:t>
            </a:r>
            <a:r>
              <a:rPr lang="zh-CN" altLang="en-US" sz="1400" dirty="0">
                <a:solidFill>
                  <a:srgbClr val="000000"/>
                </a:solidFill>
                <a:cs typeface="微软雅黑" panose="020B0503020204020204" charset="-122"/>
                <a:sym typeface="+mn-ea"/>
              </a:rPr>
              <a:t>。</a:t>
            </a:r>
            <a:endParaRPr lang="zh-CN" altLang="en-US" sz="1400" kern="100" dirty="0">
              <a:solidFill>
                <a:srgbClr val="000000"/>
              </a:solidFill>
              <a:cs typeface="微软雅黑" panose="020B0503020204020204" charset="-122"/>
              <a:sym typeface="+mn-ea"/>
            </a:endParaRPr>
          </a:p>
        </p:txBody>
      </p:sp>
      <p:sp>
        <p:nvSpPr>
          <p:cNvPr id="8" name="圆角矩形 7"/>
          <p:cNvSpPr/>
          <p:nvPr/>
        </p:nvSpPr>
        <p:spPr>
          <a:xfrm>
            <a:off x="553720" y="4364990"/>
            <a:ext cx="5633720" cy="2412000"/>
          </a:xfrm>
          <a:prstGeom prst="roundRect">
            <a:avLst>
              <a:gd name="adj" fmla="val 2255"/>
            </a:avLst>
          </a:prstGeom>
          <a:solidFill>
            <a:srgbClr val="EFF6F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17" name="圆角矩形 16"/>
          <p:cNvSpPr/>
          <p:nvPr/>
        </p:nvSpPr>
        <p:spPr>
          <a:xfrm>
            <a:off x="553720" y="2421890"/>
            <a:ext cx="5633720" cy="1807845"/>
          </a:xfrm>
          <a:prstGeom prst="roundRect">
            <a:avLst>
              <a:gd name="adj" fmla="val 2255"/>
            </a:avLst>
          </a:prstGeom>
          <a:solidFill>
            <a:srgbClr val="EFF6F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latin typeface="微软雅黑" panose="020B0503020204020204" charset="-122"/>
              <a:ea typeface="微软雅黑" panose="020B0503020204020204" charset="-122"/>
              <a:sym typeface="+mn-ea"/>
            </a:endParaRPr>
          </a:p>
        </p:txBody>
      </p:sp>
      <p:sp>
        <p:nvSpPr>
          <p:cNvPr id="18" name="矩形 17"/>
          <p:cNvSpPr/>
          <p:nvPr>
            <p:custDataLst>
              <p:tags r:id="rId2"/>
            </p:custDataLst>
          </p:nvPr>
        </p:nvSpPr>
        <p:spPr>
          <a:xfrm>
            <a:off x="554355" y="4253230"/>
            <a:ext cx="5634355" cy="343535"/>
          </a:xfrm>
          <a:prstGeom prst="rect">
            <a:avLst/>
          </a:prstGeom>
          <a:gradFill>
            <a:gsLst>
              <a:gs pos="0">
                <a:srgbClr val="009FF4"/>
              </a:gs>
              <a:gs pos="100000">
                <a:srgbClr val="0576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dirty="0">
                <a:ln>
                  <a:noFill/>
                </a:ln>
                <a:solidFill>
                  <a:schemeClr val="bg1"/>
                </a:solidFill>
                <a:effectLst/>
                <a:uLnTx/>
                <a:uFillTx/>
                <a:latin typeface="微软雅黑" panose="020B0503020204020204" charset="-122"/>
                <a:ea typeface="微软雅黑" panose="020B0503020204020204" charset="-122"/>
                <a:sym typeface="+mn-ea"/>
              </a:rPr>
              <a:t>IDC : </a:t>
            </a:r>
            <a:r>
              <a:rPr lang="zh-CN" altLang="en-US" sz="1400" b="1" noProof="0" dirty="0">
                <a:ln>
                  <a:noFill/>
                </a:ln>
                <a:solidFill>
                  <a:schemeClr val="bg1"/>
                </a:solidFill>
                <a:effectLst/>
                <a:uLnTx/>
                <a:uFillTx/>
                <a:latin typeface="微软雅黑" panose="020B0503020204020204" charset="-122"/>
                <a:ea typeface="微软雅黑" panose="020B0503020204020204" charset="-122"/>
                <a:sym typeface="+mn-ea"/>
              </a:rPr>
              <a:t>云电脑在教育行业仍有高速增长空间</a:t>
            </a:r>
          </a:p>
        </p:txBody>
      </p:sp>
      <p:sp>
        <p:nvSpPr>
          <p:cNvPr id="19" name="矩形 18"/>
          <p:cNvSpPr/>
          <p:nvPr>
            <p:custDataLst>
              <p:tags r:id="rId3"/>
            </p:custDataLst>
          </p:nvPr>
        </p:nvSpPr>
        <p:spPr>
          <a:xfrm>
            <a:off x="554355" y="2233930"/>
            <a:ext cx="5634355" cy="343535"/>
          </a:xfrm>
          <a:prstGeom prst="rect">
            <a:avLst/>
          </a:prstGeom>
          <a:gradFill>
            <a:gsLst>
              <a:gs pos="0">
                <a:srgbClr val="009FF4"/>
              </a:gs>
              <a:gs pos="100000">
                <a:srgbClr val="0576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bg1"/>
                </a:solidFill>
                <a:effectLst/>
                <a:uLnTx/>
                <a:uFillTx/>
                <a:latin typeface="微软雅黑" panose="020B0503020204020204" charset="-122"/>
                <a:ea typeface="微软雅黑" panose="020B0503020204020204" charset="-122"/>
                <a:sym typeface="+mn-ea"/>
              </a:rPr>
              <a:t>国内政策引领，教育信息化发展向高质量大网大云转型</a:t>
            </a:r>
          </a:p>
        </p:txBody>
      </p:sp>
      <p:sp>
        <p:nvSpPr>
          <p:cNvPr id="20" name="五边形 19"/>
          <p:cNvSpPr/>
          <p:nvPr/>
        </p:nvSpPr>
        <p:spPr>
          <a:xfrm>
            <a:off x="789940" y="3879215"/>
            <a:ext cx="2828925" cy="303530"/>
          </a:xfrm>
          <a:prstGeom prst="homePlate">
            <a:avLst/>
          </a:prstGeom>
          <a:solidFill>
            <a:srgbClr val="058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sz="1000" b="1">
                <a:solidFill>
                  <a:schemeClr val="bg1"/>
                </a:solidFill>
                <a:latin typeface="微软雅黑" panose="020B0503020204020204" charset="-122"/>
                <a:ea typeface="微软雅黑" panose="020B0503020204020204" charset="-122"/>
                <a:cs typeface="微软雅黑" panose="020B0503020204020204" charset="-122"/>
                <a:sym typeface="+mn-ea"/>
              </a:rPr>
              <a:t>数字化转型成为教育高质量发展新战略</a:t>
            </a:r>
          </a:p>
        </p:txBody>
      </p:sp>
      <p:sp>
        <p:nvSpPr>
          <p:cNvPr id="22" name="燕尾形 21"/>
          <p:cNvSpPr/>
          <p:nvPr/>
        </p:nvSpPr>
        <p:spPr>
          <a:xfrm>
            <a:off x="3536950" y="3873500"/>
            <a:ext cx="2549525" cy="314960"/>
          </a:xfrm>
          <a:prstGeom prst="chevron">
            <a:avLst/>
          </a:prstGeom>
          <a:solidFill>
            <a:srgbClr val="0582F5"/>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sz="1000" b="1">
                <a:solidFill>
                  <a:schemeClr val="bg1"/>
                </a:solidFill>
                <a:latin typeface="微软雅黑" panose="020B0503020204020204" charset="-122"/>
                <a:ea typeface="微软雅黑" panose="020B0503020204020204" charset="-122"/>
                <a:cs typeface="微软雅黑" panose="020B0503020204020204" charset="-122"/>
                <a:sym typeface="+mn-ea"/>
              </a:rPr>
              <a:t>持续性改革推进信息化在教育教学中应用逐步深入</a:t>
            </a:r>
            <a:endParaRPr lang="zh-CN" altLang="en-US" sz="10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37" name="图片 36"/>
          <p:cNvPicPr>
            <a:picLocks noChangeAspect="1"/>
          </p:cNvPicPr>
          <p:nvPr/>
        </p:nvPicPr>
        <p:blipFill>
          <a:blip r:embed="rId7"/>
          <a:stretch>
            <a:fillRect/>
          </a:stretch>
        </p:blipFill>
        <p:spPr>
          <a:xfrm>
            <a:off x="3368675" y="4756150"/>
            <a:ext cx="2578735" cy="1944370"/>
          </a:xfrm>
          <a:prstGeom prst="rect">
            <a:avLst/>
          </a:prstGeom>
        </p:spPr>
      </p:pic>
      <p:sp>
        <p:nvSpPr>
          <p:cNvPr id="38" name="文本框 37"/>
          <p:cNvSpPr txBox="1"/>
          <p:nvPr/>
        </p:nvSpPr>
        <p:spPr>
          <a:xfrm>
            <a:off x="871220" y="4886960"/>
            <a:ext cx="2336165" cy="1753235"/>
          </a:xfrm>
          <a:prstGeom prst="rect">
            <a:avLst/>
          </a:prstGeom>
          <a:noFill/>
        </p:spPr>
        <p:txBody>
          <a:bodyPr wrap="square" rtlCol="0" anchor="t">
            <a:spAutoFit/>
          </a:bodyPr>
          <a:lstStyle/>
          <a:p>
            <a:r>
              <a:rPr lang="en-US" altLang="zh-CN" sz="1200" b="1" dirty="0">
                <a:solidFill>
                  <a:schemeClr val="tx2"/>
                </a:solidFill>
                <a:latin typeface="微软雅黑" panose="020B0503020204020204" charset="-122"/>
                <a:ea typeface="微软雅黑" panose="020B0503020204020204" charset="-122"/>
                <a:cs typeface="微软雅黑" panose="020B0503020204020204" charset="-122"/>
                <a:sym typeface="+mn-ea"/>
              </a:rPr>
              <a:t>IDC</a:t>
            </a:r>
            <a:r>
              <a:rPr lang="zh-CN" altLang="en-US" sz="1200" b="1" dirty="0">
                <a:solidFill>
                  <a:schemeClr val="tx2"/>
                </a:solidFill>
                <a:latin typeface="微软雅黑" panose="020B0503020204020204" charset="-122"/>
                <a:ea typeface="微软雅黑" panose="020B0503020204020204" charset="-122"/>
                <a:cs typeface="微软雅黑" panose="020B0503020204020204" charset="-122"/>
                <a:sym typeface="+mn-ea"/>
              </a:rPr>
              <a:t>：</a:t>
            </a:r>
            <a:r>
              <a:rPr lang="zh-CN" altLang="en-US" sz="1200" dirty="0">
                <a:solidFill>
                  <a:schemeClr val="tx2"/>
                </a:solidFill>
                <a:latin typeface="微软雅黑" panose="020B0503020204020204" charset="-122"/>
                <a:ea typeface="微软雅黑" panose="020B0503020204020204" charset="-122"/>
                <a:cs typeface="微软雅黑" panose="020B0503020204020204" charset="-122"/>
                <a:sym typeface="+mn-ea"/>
              </a:rPr>
              <a:t>教育领域，运营商通过公有云专线连接方式与高校的</a:t>
            </a:r>
            <a:r>
              <a:rPr lang="zh-CN" altLang="en-US" sz="1200" b="1" dirty="0">
                <a:solidFill>
                  <a:schemeClr val="tx2"/>
                </a:solidFill>
                <a:latin typeface="微软雅黑" panose="020B0503020204020204" charset="-122"/>
                <a:ea typeface="微软雅黑" panose="020B0503020204020204" charset="-122"/>
                <a:cs typeface="微软雅黑" panose="020B0503020204020204" charset="-122"/>
                <a:sym typeface="+mn-ea"/>
              </a:rPr>
              <a:t>校内网络对接</a:t>
            </a:r>
            <a:r>
              <a:rPr lang="zh-CN" altLang="en-US" sz="1200" dirty="0">
                <a:solidFill>
                  <a:schemeClr val="tx2"/>
                </a:solidFill>
                <a:latin typeface="微软雅黑" panose="020B0503020204020204" charset="-122"/>
                <a:ea typeface="微软雅黑" panose="020B0503020204020204" charset="-122"/>
                <a:cs typeface="微软雅黑" panose="020B0503020204020204" charset="-122"/>
                <a:sym typeface="+mn-ea"/>
              </a:rPr>
              <a:t>，确保了网络的稳定性和安全性。此外，云电脑解决方案还实现了</a:t>
            </a:r>
            <a:r>
              <a:rPr lang="zh-CN" altLang="en-US" sz="1200" b="1" dirty="0">
                <a:solidFill>
                  <a:schemeClr val="tx2"/>
                </a:solidFill>
                <a:latin typeface="微软雅黑" panose="020B0503020204020204" charset="-122"/>
                <a:ea typeface="微软雅黑" panose="020B0503020204020204" charset="-122"/>
                <a:cs typeface="微软雅黑" panose="020B0503020204020204" charset="-122"/>
                <a:sym typeface="+mn-ea"/>
              </a:rPr>
              <a:t>与高校的统一认证平台的无缝对接</a:t>
            </a:r>
            <a:r>
              <a:rPr lang="zh-CN" altLang="en-US" sz="1200" dirty="0">
                <a:solidFill>
                  <a:schemeClr val="tx2"/>
                </a:solidFill>
                <a:latin typeface="微软雅黑" panose="020B0503020204020204" charset="-122"/>
                <a:ea typeface="微软雅黑" panose="020B0503020204020204" charset="-122"/>
                <a:cs typeface="微软雅黑" panose="020B0503020204020204" charset="-122"/>
                <a:sym typeface="+mn-ea"/>
              </a:rPr>
              <a:t>，极大简化了校园管理流程并提升了操作效率，使得教育机构能够更有效地管理和部署资源。</a:t>
            </a:r>
          </a:p>
        </p:txBody>
      </p:sp>
      <p:pic>
        <p:nvPicPr>
          <p:cNvPr id="39" name="图片 38"/>
          <p:cNvPicPr>
            <a:picLocks noChangeAspect="1"/>
          </p:cNvPicPr>
          <p:nvPr>
            <p:custDataLst>
              <p:tags r:id="rId4"/>
            </p:custDataLst>
          </p:nvPr>
        </p:nvPicPr>
        <p:blipFill>
          <a:blip r:embed="rId8"/>
          <a:stretch>
            <a:fillRect/>
          </a:stretch>
        </p:blipFill>
        <p:spPr>
          <a:xfrm>
            <a:off x="1090295" y="2646680"/>
            <a:ext cx="2007870" cy="1177290"/>
          </a:xfrm>
          <a:prstGeom prst="rect">
            <a:avLst/>
          </a:prstGeom>
          <a:ln>
            <a:solidFill>
              <a:schemeClr val="accent1"/>
            </a:solidFill>
          </a:ln>
        </p:spPr>
      </p:pic>
      <p:pic>
        <p:nvPicPr>
          <p:cNvPr id="40" name="图片 39"/>
          <p:cNvPicPr>
            <a:picLocks noChangeAspect="1"/>
          </p:cNvPicPr>
          <p:nvPr/>
        </p:nvPicPr>
        <p:blipFill>
          <a:blip r:embed="rId9"/>
          <a:stretch>
            <a:fillRect/>
          </a:stretch>
        </p:blipFill>
        <p:spPr>
          <a:xfrm>
            <a:off x="3736340" y="2641600"/>
            <a:ext cx="2007235" cy="1168400"/>
          </a:xfrm>
          <a:prstGeom prst="rect">
            <a:avLst/>
          </a:prstGeom>
          <a:gradFill>
            <a:gsLst>
              <a:gs pos="0">
                <a:srgbClr val="2E84ED">
                  <a:alpha val="31000"/>
                </a:srgbClr>
              </a:gs>
              <a:gs pos="100000">
                <a:srgbClr val="2672ED">
                  <a:alpha val="0"/>
                </a:srgbClr>
              </a:gs>
            </a:gsLst>
          </a:gradFill>
          <a:ln w="12700">
            <a:solidFill>
              <a:schemeClr val="accent1"/>
            </a:solidFill>
            <a:miter lim="400000"/>
            <a:headEnd/>
            <a:tailEnd/>
          </a:ln>
        </p:spPr>
      </p:pic>
      <p:sp>
        <p:nvSpPr>
          <p:cNvPr id="26" name="圆角矩形 25"/>
          <p:cNvSpPr/>
          <p:nvPr/>
        </p:nvSpPr>
        <p:spPr>
          <a:xfrm>
            <a:off x="6322060" y="2423160"/>
            <a:ext cx="5633720" cy="4376420"/>
          </a:xfrm>
          <a:prstGeom prst="roundRect">
            <a:avLst>
              <a:gd name="adj" fmla="val 2255"/>
            </a:avLst>
          </a:prstGeom>
          <a:solidFill>
            <a:srgbClr val="EFF6FD"/>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3" name="矩形 2"/>
          <p:cNvSpPr/>
          <p:nvPr>
            <p:custDataLst>
              <p:tags r:id="rId5"/>
            </p:custDataLst>
          </p:nvPr>
        </p:nvSpPr>
        <p:spPr>
          <a:xfrm>
            <a:off x="6322060" y="2233930"/>
            <a:ext cx="5634355" cy="343535"/>
          </a:xfrm>
          <a:prstGeom prst="rect">
            <a:avLst/>
          </a:prstGeom>
          <a:gradFill>
            <a:gsLst>
              <a:gs pos="0">
                <a:srgbClr val="009FF4"/>
              </a:gs>
              <a:gs pos="100000">
                <a:srgbClr val="0576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r>
              <a:rPr lang="en-US" altLang="zh-CN" sz="1400" b="1" noProof="0" dirty="0">
                <a:ln>
                  <a:noFill/>
                </a:ln>
                <a:solidFill>
                  <a:schemeClr val="bg1"/>
                </a:solidFill>
                <a:effectLst/>
                <a:uLnTx/>
                <a:uFillTx/>
                <a:latin typeface="微软雅黑" panose="020B0503020204020204" charset="-122"/>
                <a:ea typeface="微软雅黑" panose="020B0503020204020204" charset="-122"/>
                <a:sym typeface="+mn-ea"/>
              </a:rPr>
              <a:t>Chromebook</a:t>
            </a:r>
            <a:r>
              <a:rPr lang="zh-CN" altLang="en-US" sz="1400" b="1" noProof="0" dirty="0">
                <a:ln>
                  <a:noFill/>
                </a:ln>
                <a:solidFill>
                  <a:schemeClr val="bg1"/>
                </a:solidFill>
                <a:effectLst/>
                <a:uLnTx/>
                <a:uFillTx/>
                <a:latin typeface="微软雅黑" panose="020B0503020204020204" charset="-122"/>
                <a:ea typeface="微软雅黑" panose="020B0503020204020204" charset="-122"/>
                <a:sym typeface="+mn-ea"/>
              </a:rPr>
              <a:t>在北美教育市场取得卓越成绩</a:t>
            </a:r>
          </a:p>
        </p:txBody>
      </p:sp>
      <p:sp>
        <p:nvSpPr>
          <p:cNvPr id="50" name="文本框 49"/>
          <p:cNvSpPr txBox="1"/>
          <p:nvPr/>
        </p:nvSpPr>
        <p:spPr>
          <a:xfrm>
            <a:off x="6450965" y="2653030"/>
            <a:ext cx="5375275" cy="2306955"/>
          </a:xfrm>
          <a:prstGeom prst="rect">
            <a:avLst/>
          </a:prstGeom>
          <a:noFill/>
        </p:spPr>
        <p:txBody>
          <a:bodyPr wrap="square" rtlCol="0">
            <a:spAutoFit/>
          </a:bodyPr>
          <a:lstStyle/>
          <a:p>
            <a:pPr marL="171450" indent="-171450">
              <a:lnSpc>
                <a:spcPct val="150000"/>
              </a:lnSpc>
              <a:buFont typeface="Wingdings" panose="05000000000000000000" charset="0"/>
              <a:buChar char="Ø"/>
            </a:pPr>
            <a:r>
              <a:rPr lang="en-US" sz="1200" b="1">
                <a:latin typeface="微软雅黑" panose="020B0503020204020204" charset="-122"/>
                <a:ea typeface="微软雅黑" panose="020B0503020204020204" charset="-122"/>
              </a:rPr>
              <a:t>Chromebook</a:t>
            </a:r>
            <a:r>
              <a:rPr lang="zh-CN" altLang="en-US" sz="1200" b="1">
                <a:latin typeface="微软雅黑" panose="020B0503020204020204" charset="-122"/>
                <a:ea typeface="微软雅黑" panose="020B0503020204020204" charset="-122"/>
              </a:rPr>
              <a:t>产品特征：</a:t>
            </a:r>
            <a:endParaRPr lang="en-US" sz="1200" b="1">
              <a:latin typeface="微软雅黑" panose="020B0503020204020204" charset="-122"/>
              <a:ea typeface="微软雅黑" panose="020B0503020204020204" charset="-122"/>
            </a:endParaRPr>
          </a:p>
          <a:p>
            <a:pPr marL="171450" indent="-171450">
              <a:lnSpc>
                <a:spcPct val="150000"/>
              </a:lnSpc>
              <a:buFont typeface="Wingdings" panose="05000000000000000000" charset="0"/>
              <a:buChar char="Ø"/>
            </a:pPr>
            <a:endParaRPr lang="en-US" sz="1200">
              <a:latin typeface="微软雅黑" panose="020B0503020204020204" charset="-122"/>
              <a:ea typeface="微软雅黑" panose="020B0503020204020204" charset="-122"/>
            </a:endParaRPr>
          </a:p>
          <a:p>
            <a:pPr indent="0">
              <a:lnSpc>
                <a:spcPct val="150000"/>
              </a:lnSpc>
              <a:buFont typeface="Wingdings" panose="05000000000000000000" charset="0"/>
              <a:buNone/>
            </a:pPr>
            <a:endParaRPr lang="zh-CN" altLang="en-US" sz="1200">
              <a:latin typeface="微软雅黑" panose="020B0503020204020204" charset="-122"/>
              <a:ea typeface="微软雅黑" panose="020B0503020204020204" charset="-122"/>
            </a:endParaRPr>
          </a:p>
          <a:p>
            <a:pPr marL="171450" indent="-171450">
              <a:lnSpc>
                <a:spcPct val="150000"/>
              </a:lnSpc>
              <a:buFont typeface="Wingdings" panose="05000000000000000000" charset="0"/>
              <a:buChar char="Ø"/>
            </a:pPr>
            <a:endParaRPr lang="zh-CN" altLang="en-US" sz="1200">
              <a:latin typeface="微软雅黑" panose="020B0503020204020204" charset="-122"/>
              <a:ea typeface="微软雅黑" panose="020B0503020204020204" charset="-122"/>
            </a:endParaRPr>
          </a:p>
          <a:p>
            <a:pPr marL="171450" indent="-171450">
              <a:lnSpc>
                <a:spcPct val="150000"/>
              </a:lnSpc>
              <a:buFont typeface="Wingdings" panose="05000000000000000000" charset="0"/>
              <a:buChar char="Ø"/>
            </a:pPr>
            <a:endParaRPr lang="zh-CN" altLang="en-US" sz="1200">
              <a:latin typeface="微软雅黑" panose="020B0503020204020204" charset="-122"/>
              <a:ea typeface="微软雅黑" panose="020B0503020204020204" charset="-122"/>
            </a:endParaRPr>
          </a:p>
          <a:p>
            <a:pPr marL="171450" indent="-171450">
              <a:lnSpc>
                <a:spcPct val="150000"/>
              </a:lnSpc>
              <a:buFont typeface="Wingdings" panose="05000000000000000000" charset="0"/>
              <a:buChar char="Ø"/>
            </a:pPr>
            <a:endParaRPr lang="zh-CN" altLang="en-US" sz="1200">
              <a:latin typeface="微软雅黑" panose="020B0503020204020204" charset="-122"/>
              <a:ea typeface="微软雅黑" panose="020B0503020204020204" charset="-122"/>
            </a:endParaRPr>
          </a:p>
          <a:p>
            <a:pPr marL="171450" indent="-171450">
              <a:lnSpc>
                <a:spcPct val="150000"/>
              </a:lnSpc>
              <a:buFont typeface="Wingdings" panose="05000000000000000000" charset="0"/>
              <a:buChar char="Ø"/>
            </a:pPr>
            <a:endParaRPr lang="zh-CN" altLang="en-US" sz="1200">
              <a:latin typeface="微软雅黑" panose="020B0503020204020204" charset="-122"/>
              <a:ea typeface="微软雅黑" panose="020B0503020204020204" charset="-122"/>
            </a:endParaRPr>
          </a:p>
          <a:p>
            <a:pPr marL="171450" indent="-171450">
              <a:lnSpc>
                <a:spcPct val="150000"/>
              </a:lnSpc>
              <a:buFont typeface="Wingdings" panose="05000000000000000000" charset="0"/>
              <a:buChar char="Ø"/>
            </a:pPr>
            <a:r>
              <a:rPr lang="en-US" altLang="zh-CN" sz="1200" b="1">
                <a:latin typeface="微软雅黑" panose="020B0503020204020204" charset="-122"/>
                <a:ea typeface="微软雅黑" panose="020B0503020204020204" charset="-122"/>
              </a:rPr>
              <a:t>Chromebook</a:t>
            </a:r>
            <a:r>
              <a:rPr lang="zh-CN" altLang="en-US" sz="1200" b="1">
                <a:latin typeface="微软雅黑" panose="020B0503020204020204" charset="-122"/>
                <a:ea typeface="微软雅黑" panose="020B0503020204020204" charset="-122"/>
              </a:rPr>
              <a:t>当前销量情况：</a:t>
            </a:r>
          </a:p>
        </p:txBody>
      </p:sp>
      <p:sp>
        <p:nvSpPr>
          <p:cNvPr id="93" name="文本框 92"/>
          <p:cNvSpPr txBox="1"/>
          <p:nvPr/>
        </p:nvSpPr>
        <p:spPr>
          <a:xfrm>
            <a:off x="6668135" y="3056890"/>
            <a:ext cx="4908550" cy="270510"/>
          </a:xfrm>
          <a:prstGeom prst="rect">
            <a:avLst/>
          </a:prstGeom>
          <a:noFill/>
        </p:spPr>
        <p:txBody>
          <a:bodyPr wrap="square" rtlCol="0" anchor="t">
            <a:spAutoFit/>
          </a:bodyPr>
          <a:lstStyle/>
          <a:p>
            <a:pPr marL="0" marR="0" lvl="0" indent="0" algn="ctr" defTabSz="914400" rtl="0" eaLnBrk="0" fontAlgn="base" latinLnBrk="0" hangingPunct="0">
              <a:lnSpc>
                <a:spcPts val="1400"/>
              </a:lnSpc>
              <a:spcBef>
                <a:spcPct val="0"/>
              </a:spcBef>
              <a:spcAft>
                <a:spcPts val="200"/>
              </a:spcAft>
              <a:buClrTx/>
              <a:buSzTx/>
              <a:buFontTx/>
              <a:buNone/>
              <a:defRPr/>
            </a:pPr>
            <a:endParaRPr kumimoji="0" lang="en-US" altLang="zh-CN" sz="1200"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endParaRPr>
          </a:p>
        </p:txBody>
      </p:sp>
      <p:sp>
        <p:nvSpPr>
          <p:cNvPr id="11" name="文本框 10"/>
          <p:cNvSpPr txBox="1"/>
          <p:nvPr/>
        </p:nvSpPr>
        <p:spPr>
          <a:xfrm>
            <a:off x="6911975" y="3111500"/>
            <a:ext cx="4698365" cy="359410"/>
          </a:xfrm>
          <a:prstGeom prst="rect">
            <a:avLst/>
          </a:prstGeom>
          <a:noFill/>
        </p:spPr>
        <p:txBody>
          <a:bodyPr wrap="square" rtlCol="0" anchor="t">
            <a:spAutoFit/>
          </a:bodyPr>
          <a:lstStyle/>
          <a:p>
            <a:pPr marL="0" marR="0" lvl="0" indent="0" algn="ctr" defTabSz="914400" rtl="0" eaLnBrk="0" fontAlgn="base" latinLnBrk="0" hangingPunct="0">
              <a:lnSpc>
                <a:spcPct val="130000"/>
              </a:lnSpc>
              <a:spcBef>
                <a:spcPct val="0"/>
              </a:spcBef>
              <a:spcAft>
                <a:spcPct val="0"/>
              </a:spcAft>
              <a:buClrTx/>
              <a:buSzTx/>
              <a:buFontTx/>
              <a:buNone/>
              <a:defRPr/>
            </a:pPr>
            <a:r>
              <a:rPr kumimoji="0" lang="zh-CN" altLang="en-US" sz="1335"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廉价终端搭载主流应用，支持</a:t>
            </a:r>
            <a:r>
              <a:rPr kumimoji="0" lang="en-US" altLang="zh-CN" sz="1335"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Web</a:t>
            </a:r>
            <a:r>
              <a:rPr kumimoji="0" lang="zh-CN" altLang="en-US" sz="1335"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访问与离线应用访问</a:t>
            </a:r>
          </a:p>
        </p:txBody>
      </p:sp>
      <p:sp>
        <p:nvSpPr>
          <p:cNvPr id="12" name="矩形 11"/>
          <p:cNvSpPr/>
          <p:nvPr/>
        </p:nvSpPr>
        <p:spPr>
          <a:xfrm>
            <a:off x="6816090" y="3526790"/>
            <a:ext cx="2040255" cy="458470"/>
          </a:xfrm>
          <a:prstGeom prst="rect">
            <a:avLst/>
          </a:prstGeom>
          <a:solidFill>
            <a:schemeClr val="bg1">
              <a:lumMod val="95000"/>
            </a:schemeClr>
          </a:solidFill>
          <a:ln>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黑体" panose="02010609060101010101" charset="-122"/>
                <a:sym typeface="+mn-ea"/>
              </a:rPr>
              <a:t>终端价格低至</a:t>
            </a:r>
            <a:r>
              <a:rPr kumimoji="0" lang="en-US" altLang="zh-CN"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黑体" panose="02010609060101010101" charset="-122"/>
                <a:sym typeface="+mn-ea"/>
              </a:rPr>
              <a:t>$199</a:t>
            </a:r>
            <a:r>
              <a:rPr kumimoji="0" lang="zh-CN" altLang="en-US" sz="1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黑体" panose="02010609060101010101" charset="-122"/>
                <a:sym typeface="+mn-ea"/>
              </a:rPr>
              <a:t>，</a:t>
            </a:r>
            <a:r>
              <a:rPr kumimoji="0" lang="zh-CN" altLang="en-US" sz="1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黑体" panose="02010609060101010101" charset="-122"/>
                <a:sym typeface="+mn-ea"/>
              </a:rPr>
              <a:t>低配内存、硬盘</a:t>
            </a:r>
            <a:endParaRPr kumimoji="1" lang="zh-CN" altLang="en-US"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3" name="矩形 12"/>
          <p:cNvSpPr/>
          <p:nvPr/>
        </p:nvSpPr>
        <p:spPr>
          <a:xfrm>
            <a:off x="9261475" y="3531235"/>
            <a:ext cx="2054860" cy="458470"/>
          </a:xfrm>
          <a:prstGeom prst="rect">
            <a:avLst/>
          </a:prstGeom>
          <a:solidFill>
            <a:schemeClr val="bg1">
              <a:lumMod val="95000"/>
            </a:schemeClr>
          </a:solidFill>
          <a:ln>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本地算力支持离线文档处理、媒体播放等轻型任务</a:t>
            </a:r>
            <a:endParaRPr kumimoji="1" lang="zh-CN" altLang="en-US"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4" name="矩形 13"/>
          <p:cNvSpPr/>
          <p:nvPr/>
        </p:nvSpPr>
        <p:spPr>
          <a:xfrm>
            <a:off x="6816725" y="4039235"/>
            <a:ext cx="2040255" cy="458470"/>
          </a:xfrm>
          <a:prstGeom prst="rect">
            <a:avLst/>
          </a:prstGeom>
          <a:solidFill>
            <a:schemeClr val="bg1">
              <a:lumMod val="95000"/>
            </a:schemeClr>
          </a:solidFill>
          <a:ln>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云端执行图形设计、数据分析等复杂任务</a:t>
            </a:r>
            <a:endParaRPr kumimoji="1" lang="zh-CN" altLang="en-US" sz="1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6" name="矩形 15"/>
          <p:cNvSpPr/>
          <p:nvPr/>
        </p:nvSpPr>
        <p:spPr>
          <a:xfrm>
            <a:off x="9258300" y="4031615"/>
            <a:ext cx="2057400" cy="458470"/>
          </a:xfrm>
          <a:prstGeom prst="rect">
            <a:avLst/>
          </a:prstGeom>
          <a:solidFill>
            <a:schemeClr val="bg1">
              <a:lumMod val="95000"/>
            </a:schemeClr>
          </a:solidFill>
          <a:ln>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基于</a:t>
            </a:r>
            <a:r>
              <a:rPr kumimoji="0" lang="en-US" altLang="zh-CN" sz="1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Linux</a:t>
            </a:r>
            <a:r>
              <a:rPr kumimoji="0" lang="zh-CN" altLang="en-US" sz="10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自研以浏览器为中心的操作系统 </a:t>
            </a:r>
            <a:r>
              <a:rPr kumimoji="0" lang="en-US" altLang="zh-CN" sz="1000" b="1"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cs"/>
              </a:rPr>
              <a:t>ChromeOS</a:t>
            </a:r>
            <a:endParaRPr kumimoji="1" lang="zh-CN" altLang="en-US" sz="1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4" name="文本框 23"/>
          <p:cNvSpPr txBox="1"/>
          <p:nvPr/>
        </p:nvSpPr>
        <p:spPr>
          <a:xfrm>
            <a:off x="6911957" y="4955883"/>
            <a:ext cx="4474948" cy="400050"/>
          </a:xfrm>
          <a:prstGeom prst="rect">
            <a:avLst/>
          </a:prstGeom>
          <a:noFill/>
        </p:spPr>
        <p:txBody>
          <a:bodyPr wrap="square" rtlCol="0" anchor="t">
            <a:spAutoFit/>
          </a:bodyPr>
          <a:lstStyle/>
          <a:p>
            <a:pPr marL="0" marR="0" lvl="0" indent="0" algn="ctr" defTabSz="914400" rtl="0" eaLnBrk="0" fontAlgn="base" latinLnBrk="0" hangingPunct="0">
              <a:lnSpc>
                <a:spcPct val="150000"/>
              </a:lnSpc>
              <a:spcBef>
                <a:spcPct val="0"/>
              </a:spcBef>
              <a:spcAft>
                <a:spcPct val="0"/>
              </a:spcAft>
              <a:buClrTx/>
              <a:buSzTx/>
              <a:buFontTx/>
              <a:buNone/>
              <a:defRPr/>
            </a:pPr>
            <a:r>
              <a:rPr kumimoji="0" lang="zh-CN" altLang="en-US" sz="1335"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瞄准</a:t>
            </a:r>
            <a:r>
              <a:rPr kumimoji="0" lang="zh-CN" altLang="en-US" sz="1335"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sym typeface="+mn-ea"/>
              </a:rPr>
              <a:t>教育行业</a:t>
            </a:r>
            <a:r>
              <a:rPr kumimoji="0" lang="zh-CN" altLang="en-US" sz="1335" b="1" i="0"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sym typeface="+mn-ea"/>
              </a:rPr>
              <a:t>，市场规模领先，终端是收入主要来源</a:t>
            </a:r>
          </a:p>
        </p:txBody>
      </p:sp>
      <p:sp>
        <p:nvSpPr>
          <p:cNvPr id="25" name="矩形 24"/>
          <p:cNvSpPr/>
          <p:nvPr/>
        </p:nvSpPr>
        <p:spPr>
          <a:xfrm>
            <a:off x="6506210" y="5433695"/>
            <a:ext cx="2661920" cy="575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457200" rtl="0" eaLnBrk="0" fontAlgn="auto" latinLnBrk="0" hangingPunct="0">
              <a:lnSpc>
                <a:spcPct val="130000"/>
              </a:lnSpc>
              <a:spcBef>
                <a:spcPct val="0"/>
              </a:spcBef>
              <a:spcAft>
                <a:spcPct val="0"/>
              </a:spcAft>
              <a:buClrTx/>
              <a:buSzTx/>
              <a:buNone/>
              <a:defRPr/>
            </a:pPr>
            <a:r>
              <a:rPr kumimoji="0" lang="zh-CN" altLang="en-US" sz="1000" b="1"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黑体" panose="02010609060101010101" charset="-122"/>
                <a:sym typeface="+mn-ea"/>
              </a:rPr>
              <a:t>根据Global Market Insights最新的预测，等到2023年，Chromebook的销量将达：</a:t>
            </a:r>
          </a:p>
        </p:txBody>
      </p:sp>
      <p:sp>
        <p:nvSpPr>
          <p:cNvPr id="30" name="文本框 29"/>
          <p:cNvSpPr txBox="1"/>
          <p:nvPr/>
        </p:nvSpPr>
        <p:spPr>
          <a:xfrm>
            <a:off x="7286054" y="6086343"/>
            <a:ext cx="1425575" cy="378460"/>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1" lang="en-US" altLang="zh-CN" sz="1865"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1700+</a:t>
            </a:r>
            <a:r>
              <a:rPr kumimoji="1" lang="zh-CN" altLang="en-US" sz="1865"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万部</a:t>
            </a:r>
            <a:endParaRPr kumimoji="1" lang="zh-CN" altLang="en-US" sz="1865"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
        <p:nvSpPr>
          <p:cNvPr id="33" name="矩形 32"/>
          <p:cNvSpPr/>
          <p:nvPr/>
        </p:nvSpPr>
        <p:spPr>
          <a:xfrm>
            <a:off x="9168130" y="5433695"/>
            <a:ext cx="2661920" cy="575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457200" rtl="0" eaLnBrk="0" fontAlgn="auto" latinLnBrk="0" hangingPunct="0">
              <a:lnSpc>
                <a:spcPct val="130000"/>
              </a:lnSpc>
              <a:spcBef>
                <a:spcPct val="0"/>
              </a:spcBef>
              <a:spcAft>
                <a:spcPct val="0"/>
              </a:spcAft>
              <a:buClrTx/>
              <a:buSzTx/>
              <a:buNone/>
              <a:defRPr/>
            </a:pPr>
            <a:r>
              <a:rPr lang="zh-CN" altLang="en-US" sz="1000" b="1"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黑体" panose="02010609060101010101" charset="-122"/>
                <a:sym typeface="+mn-ea"/>
              </a:rPr>
              <a:t>Chromebook</a:t>
            </a:r>
            <a:r>
              <a:rPr kumimoji="0" lang="zh-CN" altLang="en-US" sz="1000" b="1" i="0" u="none" strike="noStrike" kern="120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cs typeface="黑体" panose="02010609060101010101" charset="-122"/>
                <a:sym typeface="+mn-ea"/>
              </a:rPr>
              <a:t>在销量上的增长主要还是来自教育市场。教育机构购买占比总销量：</a:t>
            </a:r>
          </a:p>
        </p:txBody>
      </p:sp>
      <p:sp>
        <p:nvSpPr>
          <p:cNvPr id="34" name="文本框 33"/>
          <p:cNvSpPr txBox="1"/>
          <p:nvPr/>
        </p:nvSpPr>
        <p:spPr>
          <a:xfrm>
            <a:off x="10150539" y="6086343"/>
            <a:ext cx="697230" cy="378460"/>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1" lang="en-US" altLang="zh-CN" sz="1865"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60%</a:t>
            </a:r>
            <a:endParaRPr kumimoji="1" lang="zh-CN" altLang="en-US" sz="1865"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731187" y="153945"/>
            <a:ext cx="4694918" cy="460375"/>
          </a:xfrm>
        </p:spPr>
        <p:txBody>
          <a:bodyPr/>
          <a:lstStyle/>
          <a:p>
            <a:pPr algn="l">
              <a:buClrTx/>
              <a:buSzTx/>
              <a:buFontTx/>
            </a:pPr>
            <a:r>
              <a:rPr sz="2400" dirty="0">
                <a:sym typeface="+mn-ea"/>
              </a:rPr>
              <a:t>目录</a:t>
            </a:r>
            <a:endParaRPr lang="zh-CN" altLang="en-US" sz="2400" dirty="0"/>
          </a:p>
        </p:txBody>
      </p:sp>
      <p:sp>
        <p:nvSpPr>
          <p:cNvPr id="2" name="文本占位符 1"/>
          <p:cNvSpPr txBox="1"/>
          <p:nvPr/>
        </p:nvSpPr>
        <p:spPr bwMode="auto">
          <a:xfrm>
            <a:off x="3661410" y="2446020"/>
            <a:ext cx="6015355" cy="387350"/>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Text" lastClr="000000"/>
                </a:solidFill>
                <a:effectLst/>
                <a:uLnTx/>
                <a:uFillTx/>
                <a:sym typeface="微软雅黑" panose="020B0503020204020204" charset="-122"/>
              </a:rPr>
              <a:t>需求背景</a:t>
            </a:r>
          </a:p>
        </p:txBody>
      </p:sp>
      <p:sp>
        <p:nvSpPr>
          <p:cNvPr id="4" name="文本占位符 2"/>
          <p:cNvSpPr txBox="1"/>
          <p:nvPr/>
        </p:nvSpPr>
        <p:spPr bwMode="auto">
          <a:xfrm>
            <a:off x="2592705" y="2444115"/>
            <a:ext cx="888365" cy="387985"/>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en-US" altLang="zh-CN" sz="1800" b="1" noProof="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01</a:t>
            </a:r>
          </a:p>
        </p:txBody>
      </p:sp>
      <p:sp>
        <p:nvSpPr>
          <p:cNvPr id="5" name="文本占位符 3"/>
          <p:cNvSpPr txBox="1"/>
          <p:nvPr/>
        </p:nvSpPr>
        <p:spPr bwMode="auto">
          <a:xfrm>
            <a:off x="3661410" y="3197860"/>
            <a:ext cx="601535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 lastClr="FFFFFF"/>
                </a:solidFill>
                <a:effectLst/>
                <a:uLnTx/>
                <a:uFillTx/>
                <a:sym typeface="微软雅黑" panose="020B0503020204020204" charset="-122"/>
              </a:rPr>
              <a:t>解决方案</a:t>
            </a:r>
          </a:p>
        </p:txBody>
      </p:sp>
      <p:sp>
        <p:nvSpPr>
          <p:cNvPr id="6" name="文本占位符 4"/>
          <p:cNvSpPr txBox="1"/>
          <p:nvPr/>
        </p:nvSpPr>
        <p:spPr bwMode="auto">
          <a:xfrm>
            <a:off x="2592705" y="3197225"/>
            <a:ext cx="88836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pPr>
            <a:r>
              <a:rPr lang="en-US" altLang="zh-CN" sz="1800" b="1">
                <a:latin typeface="微软雅黑" panose="020B0503020204020204" charset="-122"/>
                <a:ea typeface="微软雅黑" panose="020B0503020204020204" charset="-122"/>
                <a:sym typeface="微软雅黑" panose="020B0503020204020204" charset="-122"/>
              </a:rPr>
              <a:t>02</a:t>
            </a:r>
          </a:p>
        </p:txBody>
      </p:sp>
      <p:sp>
        <p:nvSpPr>
          <p:cNvPr id="3" name="文本占位符 3"/>
          <p:cNvSpPr txBox="1"/>
          <p:nvPr/>
        </p:nvSpPr>
        <p:spPr bwMode="auto">
          <a:xfrm>
            <a:off x="3661410" y="3948430"/>
            <a:ext cx="601535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lang="zh-CN" altLang="en-US" sz="1800" b="1" noProof="0" dirty="0">
                <a:ln>
                  <a:noFill/>
                </a:ln>
                <a:solidFill>
                  <a:sysClr val="windowText" lastClr="000000"/>
                </a:solidFill>
                <a:effectLst/>
                <a:uLnTx/>
                <a:uFillTx/>
                <a:sym typeface="微软雅黑" panose="020B0503020204020204" charset="-122"/>
              </a:rPr>
              <a:t>成功案例</a:t>
            </a:r>
          </a:p>
        </p:txBody>
      </p:sp>
      <p:sp>
        <p:nvSpPr>
          <p:cNvPr id="7" name="文本占位符 4"/>
          <p:cNvSpPr txBox="1"/>
          <p:nvPr/>
        </p:nvSpPr>
        <p:spPr bwMode="auto">
          <a:xfrm>
            <a:off x="2592705" y="3947795"/>
            <a:ext cx="88836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cs"/>
                <a:sym typeface="微软雅黑" panose="020B0503020204020204" charset="-122"/>
              </a:rPr>
              <a:t>03</a:t>
            </a:r>
          </a:p>
        </p:txBody>
      </p:sp>
    </p:spTree>
  </p:cSld>
  <p:clrMapOvr>
    <a:overrideClrMapping bg1="lt1" tx1="dk1" bg2="lt2" tx2="dk2" accent1="accent1" accent2="accent2" accent3="accent3" accent4="accent4" accent5="accent5" accent6="accent6" hlink="hlink" folHlink="folHlink"/>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bwMode="auto">
          <a:xfrm>
            <a:off x="730885" y="156210"/>
            <a:ext cx="6814820" cy="560070"/>
          </a:xfrm>
          <a:prstGeom prst="rect">
            <a:avLst/>
          </a:prstGeom>
          <a:noFill/>
          <a:ln w="9525">
            <a:noFill/>
            <a:miter lim="800000"/>
          </a:ln>
        </p:spPr>
        <p:txBody>
          <a:bodyPr vert="horz" wrap="square" lIns="0" tIns="0" rIns="0" bIns="0" numCol="1" rtlCol="0" anchor="ctr" anchorCtr="0" compatLnSpc="1">
            <a:noAutofit/>
          </a:bodyPr>
          <a:lstStyle>
            <a:lvl1pPr algn="l" defTabSz="495300" rtl="0" eaLnBrk="1" fontAlgn="base" hangingPunct="1">
              <a:spcBef>
                <a:spcPct val="0"/>
              </a:spcBef>
              <a:spcAft>
                <a:spcPct val="0"/>
              </a:spcAft>
              <a:defRPr sz="1950" b="1" kern="1200">
                <a:solidFill>
                  <a:schemeClr val="bg1"/>
                </a:solidFill>
                <a:latin typeface="微软雅黑" panose="020B0503020204020204" charset="-122"/>
                <a:ea typeface="微软雅黑" panose="020B0503020204020204" charset="-122"/>
                <a:cs typeface="Arial" panose="020B0604020202020204"/>
              </a:defRPr>
            </a:lvl1pPr>
            <a:lvl2pPr algn="l" defTabSz="495300" rtl="0" eaLnBrk="1" fontAlgn="base" hangingPunct="1">
              <a:spcBef>
                <a:spcPct val="0"/>
              </a:spcBef>
              <a:spcAft>
                <a:spcPct val="0"/>
              </a:spcAft>
              <a:defRPr sz="4765" b="1">
                <a:solidFill>
                  <a:schemeClr val="tx1"/>
                </a:solidFill>
                <a:latin typeface="Arial" panose="020B0604020202020204" pitchFamily="34" charset="0"/>
                <a:ea typeface="ヒラギノ角ゴ Pro W3" panose="020B0300000000000000" charset="-128"/>
                <a:cs typeface="Arial" panose="020B0604020202020204" pitchFamily="34" charset="0"/>
              </a:defRPr>
            </a:lvl2pPr>
            <a:lvl3pPr algn="l" defTabSz="495300" rtl="0" eaLnBrk="1" fontAlgn="base" hangingPunct="1">
              <a:spcBef>
                <a:spcPct val="0"/>
              </a:spcBef>
              <a:spcAft>
                <a:spcPct val="0"/>
              </a:spcAft>
              <a:defRPr sz="4765" b="1">
                <a:solidFill>
                  <a:schemeClr val="tx1"/>
                </a:solidFill>
                <a:latin typeface="Arial" panose="020B0604020202020204" pitchFamily="34" charset="0"/>
                <a:ea typeface="ヒラギノ角ゴ Pro W3" panose="020B0300000000000000" charset="-128"/>
                <a:cs typeface="Arial" panose="020B0604020202020204" pitchFamily="34" charset="0"/>
              </a:defRPr>
            </a:lvl3pPr>
            <a:lvl4pPr algn="l" defTabSz="495300" rtl="0" eaLnBrk="1" fontAlgn="base" hangingPunct="1">
              <a:spcBef>
                <a:spcPct val="0"/>
              </a:spcBef>
              <a:spcAft>
                <a:spcPct val="0"/>
              </a:spcAft>
              <a:defRPr sz="4765" b="1">
                <a:solidFill>
                  <a:schemeClr val="tx1"/>
                </a:solidFill>
                <a:latin typeface="Arial" panose="020B0604020202020204" pitchFamily="34" charset="0"/>
                <a:ea typeface="ヒラギノ角ゴ Pro W3" panose="020B0300000000000000" charset="-128"/>
                <a:cs typeface="Arial" panose="020B0604020202020204" pitchFamily="34" charset="0"/>
              </a:defRPr>
            </a:lvl4pPr>
            <a:lvl5pPr algn="l" defTabSz="495300" rtl="0" eaLnBrk="1" fontAlgn="base" hangingPunct="1">
              <a:spcBef>
                <a:spcPct val="0"/>
              </a:spcBef>
              <a:spcAft>
                <a:spcPct val="0"/>
              </a:spcAft>
              <a:defRPr sz="4765" b="1">
                <a:solidFill>
                  <a:schemeClr val="tx1"/>
                </a:solidFill>
                <a:latin typeface="Arial" panose="020B0604020202020204" pitchFamily="34" charset="0"/>
                <a:ea typeface="ヒラギノ角ゴ Pro W3" panose="020B0300000000000000" charset="-128"/>
                <a:cs typeface="Arial" panose="020B0604020202020204" pitchFamily="34" charset="0"/>
              </a:defRPr>
            </a:lvl5pPr>
            <a:lvl6pPr marL="495300" algn="l" defTabSz="495300" rtl="0" eaLnBrk="1" fontAlgn="base" hangingPunct="1">
              <a:spcBef>
                <a:spcPct val="0"/>
              </a:spcBef>
              <a:spcAft>
                <a:spcPct val="0"/>
              </a:spcAft>
              <a:defRPr b="1">
                <a:solidFill>
                  <a:schemeClr val="bg2"/>
                </a:solidFill>
                <a:latin typeface="Arial" panose="020B0604020202020204" pitchFamily="34" charset="0"/>
                <a:ea typeface="ヒラギノ角ゴ Pro W3" panose="020B0300000000000000" charset="-128"/>
              </a:defRPr>
            </a:lvl6pPr>
            <a:lvl7pPr marL="990600" algn="l" defTabSz="495300" rtl="0" eaLnBrk="1" fontAlgn="base" hangingPunct="1">
              <a:spcBef>
                <a:spcPct val="0"/>
              </a:spcBef>
              <a:spcAft>
                <a:spcPct val="0"/>
              </a:spcAft>
              <a:defRPr b="1">
                <a:solidFill>
                  <a:schemeClr val="bg2"/>
                </a:solidFill>
                <a:latin typeface="Arial" panose="020B0604020202020204" pitchFamily="34" charset="0"/>
                <a:ea typeface="ヒラギノ角ゴ Pro W3" panose="020B0300000000000000" charset="-128"/>
              </a:defRPr>
            </a:lvl7pPr>
            <a:lvl8pPr marL="1485265" algn="l" defTabSz="495300" rtl="0" eaLnBrk="1" fontAlgn="base" hangingPunct="1">
              <a:spcBef>
                <a:spcPct val="0"/>
              </a:spcBef>
              <a:spcAft>
                <a:spcPct val="0"/>
              </a:spcAft>
              <a:defRPr b="1">
                <a:solidFill>
                  <a:schemeClr val="bg2"/>
                </a:solidFill>
                <a:latin typeface="Arial" panose="020B0604020202020204" pitchFamily="34" charset="0"/>
                <a:ea typeface="ヒラギノ角ゴ Pro W3" panose="020B0300000000000000" charset="-128"/>
              </a:defRPr>
            </a:lvl8pPr>
            <a:lvl9pPr marL="1980565" algn="l" defTabSz="495300" rtl="0" eaLnBrk="1" fontAlgn="base" hangingPunct="1">
              <a:spcBef>
                <a:spcPct val="0"/>
              </a:spcBef>
              <a:spcAft>
                <a:spcPct val="0"/>
              </a:spcAft>
              <a:defRPr b="1">
                <a:solidFill>
                  <a:schemeClr val="bg2"/>
                </a:solidFill>
                <a:latin typeface="Arial" panose="020B0604020202020204" pitchFamily="34" charset="0"/>
                <a:ea typeface="ヒラギノ角ゴ Pro W3" panose="020B0300000000000000" charset="-128"/>
              </a:defRPr>
            </a:lvl9pPr>
          </a:lstStyle>
          <a:p>
            <a:pPr indent="-342900">
              <a:defRPr/>
            </a:pPr>
            <a:r>
              <a:rPr lang="zh-CN" altLang="en-US" sz="2400">
                <a:solidFill>
                  <a:srgbClr val="0085D0"/>
                </a:solidFill>
                <a:cs typeface="+mn-cs"/>
                <a:sym typeface="+mn-ea"/>
              </a:rPr>
              <a:t>教育行业云电脑重点场景需求</a:t>
            </a:r>
          </a:p>
        </p:txBody>
      </p:sp>
      <p:sp>
        <p:nvSpPr>
          <p:cNvPr id="101" name="矩形 42"/>
          <p:cNvSpPr/>
          <p:nvPr>
            <p:custDataLst>
              <p:tags r:id="rId1"/>
            </p:custDataLst>
          </p:nvPr>
        </p:nvSpPr>
        <p:spPr>
          <a:xfrm>
            <a:off x="449728" y="1049970"/>
            <a:ext cx="4724400" cy="347948"/>
          </a:xfrm>
          <a:prstGeom prst="rect">
            <a:avLst/>
          </a:prstGeom>
          <a:gradFill>
            <a:gsLst>
              <a:gs pos="0">
                <a:srgbClr val="2E84ED">
                  <a:alpha val="31000"/>
                </a:srgbClr>
              </a:gs>
              <a:gs pos="100000">
                <a:srgbClr val="2672ED">
                  <a:alpha val="0"/>
                </a:srgbClr>
              </a:gs>
            </a:gsLst>
          </a:gradFill>
          <a:ln w="12700">
            <a:miter lim="400000"/>
          </a:ln>
        </p:spPr>
        <p:txBody>
          <a:bodyPr lIns="0" tIns="0" rIns="0" bIns="0" anchor="ctr"/>
          <a:lstStyle/>
          <a:p>
            <a:pPr algn="ctr">
              <a:defRPr>
                <a:solidFill>
                  <a:srgbClr val="FFFFFF"/>
                </a:solidFill>
              </a:defRPr>
            </a:pPr>
            <a:endParaRPr sz="1050" dirty="0">
              <a:latin typeface="微软雅黑" panose="020B0503020204020204" charset="-122"/>
              <a:ea typeface="微软雅黑" panose="020B0503020204020204" charset="-122"/>
            </a:endParaRPr>
          </a:p>
        </p:txBody>
      </p:sp>
      <p:sp>
        <p:nvSpPr>
          <p:cNvPr id="103" name="任意多边形 30"/>
          <p:cNvSpPr/>
          <p:nvPr>
            <p:custDataLst>
              <p:tags r:id="rId2"/>
            </p:custDataLst>
          </p:nvPr>
        </p:nvSpPr>
        <p:spPr>
          <a:xfrm>
            <a:off x="305583" y="1048723"/>
            <a:ext cx="82550" cy="349818"/>
          </a:xfrm>
          <a:custGeom>
            <a:avLst/>
            <a:gdLst/>
            <a:ahLst/>
            <a:cxnLst>
              <a:cxn ang="0">
                <a:pos x="wd2" y="hd2"/>
              </a:cxn>
              <a:cxn ang="5400000">
                <a:pos x="wd2" y="hd2"/>
              </a:cxn>
              <a:cxn ang="10800000">
                <a:pos x="wd2" y="hd2"/>
              </a:cxn>
              <a:cxn ang="16200000">
                <a:pos x="wd2" y="hd2"/>
              </a:cxn>
            </a:cxnLst>
            <a:rect l="0" t="0" r="r" b="b"/>
            <a:pathLst>
              <a:path w="21600" h="21600" extrusionOk="0">
                <a:moveTo>
                  <a:pt x="812" y="0"/>
                </a:moveTo>
                <a:lnTo>
                  <a:pt x="20138" y="0"/>
                </a:lnTo>
                <a:lnTo>
                  <a:pt x="21600" y="21600"/>
                </a:lnTo>
                <a:lnTo>
                  <a:pt x="0" y="21600"/>
                </a:lnTo>
                <a:lnTo>
                  <a:pt x="812" y="0"/>
                </a:lnTo>
                <a:close/>
              </a:path>
            </a:pathLst>
          </a:custGeom>
          <a:solidFill>
            <a:srgbClr val="0574F5"/>
          </a:solidFill>
          <a:ln w="12700">
            <a:miter lim="400000"/>
          </a:ln>
        </p:spPr>
        <p:txBody>
          <a:bodyPr lIns="0" tIns="0" rIns="0" bIns="0" anchor="ctr"/>
          <a:lstStyle/>
          <a:p>
            <a:pPr algn="ctr">
              <a:defRPr>
                <a:solidFill>
                  <a:srgbClr val="FFFFFF"/>
                </a:solidFill>
              </a:defRPr>
            </a:pPr>
            <a:endParaRPr>
              <a:latin typeface="微软雅黑" panose="020B0503020204020204" charset="-122"/>
              <a:ea typeface="微软雅黑" panose="020B0503020204020204" charset="-122"/>
            </a:endParaRPr>
          </a:p>
        </p:txBody>
      </p:sp>
      <p:sp>
        <p:nvSpPr>
          <p:cNvPr id="104" name="文本框 103"/>
          <p:cNvSpPr txBox="1"/>
          <p:nvPr/>
        </p:nvSpPr>
        <p:spPr>
          <a:xfrm>
            <a:off x="554714" y="1040532"/>
            <a:ext cx="4259895" cy="36830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重点场景</a:t>
            </a:r>
          </a:p>
        </p:txBody>
      </p:sp>
      <p:grpSp>
        <p:nvGrpSpPr>
          <p:cNvPr id="114" name="组合 113"/>
          <p:cNvGrpSpPr/>
          <p:nvPr/>
        </p:nvGrpSpPr>
        <p:grpSpPr>
          <a:xfrm>
            <a:off x="254000" y="3987800"/>
            <a:ext cx="1788795" cy="369570"/>
            <a:chOff x="305583" y="4520919"/>
            <a:chExt cx="1789106" cy="369332"/>
          </a:xfrm>
        </p:grpSpPr>
        <p:sp>
          <p:nvSpPr>
            <p:cNvPr id="115" name="矩形 42"/>
            <p:cNvSpPr/>
            <p:nvPr>
              <p:custDataLst>
                <p:tags r:id="rId20"/>
              </p:custDataLst>
            </p:nvPr>
          </p:nvSpPr>
          <p:spPr>
            <a:xfrm>
              <a:off x="449728" y="4530357"/>
              <a:ext cx="1644961" cy="347948"/>
            </a:xfrm>
            <a:prstGeom prst="rect">
              <a:avLst/>
            </a:prstGeom>
            <a:gradFill>
              <a:gsLst>
                <a:gs pos="0">
                  <a:srgbClr val="2E84ED">
                    <a:alpha val="31000"/>
                  </a:srgbClr>
                </a:gs>
                <a:gs pos="100000">
                  <a:srgbClr val="2672ED">
                    <a:alpha val="0"/>
                  </a:srgbClr>
                </a:gs>
              </a:gsLst>
            </a:gradFill>
            <a:ln w="12700">
              <a:miter lim="400000"/>
            </a:ln>
          </p:spPr>
          <p:txBody>
            <a:bodyPr lIns="0" tIns="0" rIns="0" bIns="0" anchor="ctr"/>
            <a:lstStyle/>
            <a:p>
              <a:pPr algn="ctr">
                <a:defRPr>
                  <a:solidFill>
                    <a:srgbClr val="FFFFFF"/>
                  </a:solidFill>
                </a:defRPr>
              </a:pPr>
              <a:endParaRPr sz="1050" dirty="0">
                <a:latin typeface="微软雅黑" panose="020B0503020204020204" charset="-122"/>
                <a:ea typeface="微软雅黑" panose="020B0503020204020204" charset="-122"/>
              </a:endParaRPr>
            </a:p>
          </p:txBody>
        </p:sp>
        <p:sp>
          <p:nvSpPr>
            <p:cNvPr id="116" name="任意多边形 30"/>
            <p:cNvSpPr/>
            <p:nvPr>
              <p:custDataLst>
                <p:tags r:id="rId21"/>
              </p:custDataLst>
            </p:nvPr>
          </p:nvSpPr>
          <p:spPr>
            <a:xfrm>
              <a:off x="305583" y="4529110"/>
              <a:ext cx="82550" cy="349818"/>
            </a:xfrm>
            <a:custGeom>
              <a:avLst/>
              <a:gdLst/>
              <a:ahLst/>
              <a:cxnLst>
                <a:cxn ang="0">
                  <a:pos x="wd2" y="hd2"/>
                </a:cxn>
                <a:cxn ang="5400000">
                  <a:pos x="wd2" y="hd2"/>
                </a:cxn>
                <a:cxn ang="10800000">
                  <a:pos x="wd2" y="hd2"/>
                </a:cxn>
                <a:cxn ang="16200000">
                  <a:pos x="wd2" y="hd2"/>
                </a:cxn>
              </a:cxnLst>
              <a:rect l="0" t="0" r="r" b="b"/>
              <a:pathLst>
                <a:path w="21600" h="21600" extrusionOk="0">
                  <a:moveTo>
                    <a:pt x="812" y="0"/>
                  </a:moveTo>
                  <a:lnTo>
                    <a:pt x="20138" y="0"/>
                  </a:lnTo>
                  <a:lnTo>
                    <a:pt x="21600" y="21600"/>
                  </a:lnTo>
                  <a:lnTo>
                    <a:pt x="0" y="21600"/>
                  </a:lnTo>
                  <a:lnTo>
                    <a:pt x="812" y="0"/>
                  </a:lnTo>
                  <a:close/>
                </a:path>
              </a:pathLst>
            </a:custGeom>
            <a:solidFill>
              <a:srgbClr val="0574F5"/>
            </a:solidFill>
            <a:ln w="12700">
              <a:miter lim="400000"/>
            </a:ln>
          </p:spPr>
          <p:txBody>
            <a:bodyPr lIns="0" tIns="0" rIns="0" bIns="0" anchor="ctr"/>
            <a:lstStyle/>
            <a:p>
              <a:pPr algn="ctr">
                <a:defRPr>
                  <a:solidFill>
                    <a:srgbClr val="FFFFFF"/>
                  </a:solidFill>
                </a:defRPr>
              </a:pPr>
              <a:endParaRPr>
                <a:latin typeface="微软雅黑" panose="020B0503020204020204" charset="-122"/>
                <a:ea typeface="微软雅黑" panose="020B0503020204020204" charset="-122"/>
              </a:endParaRPr>
            </a:p>
          </p:txBody>
        </p:sp>
        <p:sp>
          <p:nvSpPr>
            <p:cNvPr id="117" name="文本框 116"/>
            <p:cNvSpPr txBox="1"/>
            <p:nvPr/>
          </p:nvSpPr>
          <p:spPr>
            <a:xfrm>
              <a:off x="554714" y="4520919"/>
              <a:ext cx="1488095" cy="369332"/>
            </a:xfrm>
            <a:prstGeom prst="rect">
              <a:avLst/>
            </a:prstGeom>
            <a:noFill/>
          </p:spPr>
          <p:txBody>
            <a:bodyPr wrap="square" rtlCol="0">
              <a:spAutoFit/>
            </a:bodyPr>
            <a:lstStyle/>
            <a:p>
              <a:r>
                <a:rPr lang="zh-CN" altLang="en-US" b="1">
                  <a:latin typeface="微软雅黑" panose="020B0503020204020204" charset="-122"/>
                  <a:ea typeface="微软雅黑" panose="020B0503020204020204" charset="-122"/>
                </a:rPr>
                <a:t>关键客户</a:t>
              </a:r>
              <a:endParaRPr lang="zh-CN" altLang="en-US" b="1" dirty="0">
                <a:latin typeface="微软雅黑" panose="020B0503020204020204" charset="-122"/>
                <a:ea typeface="微软雅黑" panose="020B0503020204020204" charset="-122"/>
              </a:endParaRPr>
            </a:p>
          </p:txBody>
        </p:sp>
      </p:grpSp>
      <p:grpSp>
        <p:nvGrpSpPr>
          <p:cNvPr id="122" name="组合 121"/>
          <p:cNvGrpSpPr/>
          <p:nvPr/>
        </p:nvGrpSpPr>
        <p:grpSpPr>
          <a:xfrm>
            <a:off x="252730" y="5431155"/>
            <a:ext cx="1788795" cy="347980"/>
            <a:chOff x="305583" y="5287051"/>
            <a:chExt cx="1789106" cy="369332"/>
          </a:xfrm>
        </p:grpSpPr>
        <p:sp>
          <p:nvSpPr>
            <p:cNvPr id="123" name="矩形 42"/>
            <p:cNvSpPr/>
            <p:nvPr>
              <p:custDataLst>
                <p:tags r:id="rId18"/>
              </p:custDataLst>
            </p:nvPr>
          </p:nvSpPr>
          <p:spPr>
            <a:xfrm>
              <a:off x="449728" y="5296489"/>
              <a:ext cx="1644961" cy="347948"/>
            </a:xfrm>
            <a:prstGeom prst="rect">
              <a:avLst/>
            </a:prstGeom>
            <a:gradFill>
              <a:gsLst>
                <a:gs pos="0">
                  <a:srgbClr val="2E84ED">
                    <a:alpha val="31000"/>
                  </a:srgbClr>
                </a:gs>
                <a:gs pos="100000">
                  <a:srgbClr val="2672ED">
                    <a:alpha val="0"/>
                  </a:srgbClr>
                </a:gs>
              </a:gsLst>
            </a:gradFill>
            <a:ln w="12700">
              <a:miter lim="400000"/>
            </a:ln>
          </p:spPr>
          <p:txBody>
            <a:bodyPr lIns="0" tIns="0" rIns="0" bIns="0" anchor="ctr"/>
            <a:lstStyle/>
            <a:p>
              <a:pPr algn="ctr">
                <a:defRPr>
                  <a:solidFill>
                    <a:srgbClr val="FFFFFF"/>
                  </a:solidFill>
                </a:defRPr>
              </a:pPr>
              <a:endParaRPr sz="1050" dirty="0">
                <a:latin typeface="微软雅黑" panose="020B0503020204020204" charset="-122"/>
                <a:ea typeface="微软雅黑" panose="020B0503020204020204" charset="-122"/>
              </a:endParaRPr>
            </a:p>
          </p:txBody>
        </p:sp>
        <p:sp>
          <p:nvSpPr>
            <p:cNvPr id="124" name="任意多边形 30"/>
            <p:cNvSpPr/>
            <p:nvPr>
              <p:custDataLst>
                <p:tags r:id="rId19"/>
              </p:custDataLst>
            </p:nvPr>
          </p:nvSpPr>
          <p:spPr>
            <a:xfrm>
              <a:off x="305583" y="5295242"/>
              <a:ext cx="82550" cy="349818"/>
            </a:xfrm>
            <a:custGeom>
              <a:avLst/>
              <a:gdLst/>
              <a:ahLst/>
              <a:cxnLst>
                <a:cxn ang="0">
                  <a:pos x="wd2" y="hd2"/>
                </a:cxn>
                <a:cxn ang="5400000">
                  <a:pos x="wd2" y="hd2"/>
                </a:cxn>
                <a:cxn ang="10800000">
                  <a:pos x="wd2" y="hd2"/>
                </a:cxn>
                <a:cxn ang="16200000">
                  <a:pos x="wd2" y="hd2"/>
                </a:cxn>
              </a:cxnLst>
              <a:rect l="0" t="0" r="r" b="b"/>
              <a:pathLst>
                <a:path w="21600" h="21600" extrusionOk="0">
                  <a:moveTo>
                    <a:pt x="812" y="0"/>
                  </a:moveTo>
                  <a:lnTo>
                    <a:pt x="20138" y="0"/>
                  </a:lnTo>
                  <a:lnTo>
                    <a:pt x="21600" y="21600"/>
                  </a:lnTo>
                  <a:lnTo>
                    <a:pt x="0" y="21600"/>
                  </a:lnTo>
                  <a:lnTo>
                    <a:pt x="812" y="0"/>
                  </a:lnTo>
                  <a:close/>
                </a:path>
              </a:pathLst>
            </a:custGeom>
            <a:solidFill>
              <a:srgbClr val="0574F5"/>
            </a:solidFill>
            <a:ln w="12700">
              <a:miter lim="400000"/>
            </a:ln>
          </p:spPr>
          <p:txBody>
            <a:bodyPr lIns="0" tIns="0" rIns="0" bIns="0" anchor="ctr"/>
            <a:lstStyle/>
            <a:p>
              <a:pPr algn="ctr">
                <a:defRPr>
                  <a:solidFill>
                    <a:srgbClr val="FFFFFF"/>
                  </a:solidFill>
                </a:defRPr>
              </a:pPr>
              <a:endParaRPr>
                <a:latin typeface="微软雅黑" panose="020B0503020204020204" charset="-122"/>
                <a:ea typeface="微软雅黑" panose="020B0503020204020204" charset="-122"/>
              </a:endParaRPr>
            </a:p>
          </p:txBody>
        </p:sp>
        <p:sp>
          <p:nvSpPr>
            <p:cNvPr id="125" name="文本框 124"/>
            <p:cNvSpPr txBox="1"/>
            <p:nvPr/>
          </p:nvSpPr>
          <p:spPr>
            <a:xfrm>
              <a:off x="554714" y="5287051"/>
              <a:ext cx="1488095" cy="36933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需求分析</a:t>
              </a:r>
            </a:p>
          </p:txBody>
        </p:sp>
      </p:grpSp>
      <p:grpSp>
        <p:nvGrpSpPr>
          <p:cNvPr id="14" name="组合 13"/>
          <p:cNvGrpSpPr/>
          <p:nvPr>
            <p:custDataLst>
              <p:tags r:id="rId3"/>
            </p:custDataLst>
          </p:nvPr>
        </p:nvGrpSpPr>
        <p:grpSpPr>
          <a:xfrm>
            <a:off x="2124075" y="1731010"/>
            <a:ext cx="2914015" cy="4710430"/>
            <a:chOff x="3345" y="2726"/>
            <a:chExt cx="4589" cy="7418"/>
          </a:xfrm>
        </p:grpSpPr>
        <p:pic>
          <p:nvPicPr>
            <p:cNvPr id="106" name="图片 105"/>
            <p:cNvPicPr/>
            <p:nvPr>
              <p:custDataLst>
                <p:tags r:id="rId14"/>
              </p:custDataLst>
            </p:nvPr>
          </p:nvPicPr>
          <p:blipFill>
            <a:blip r:embed="rId24"/>
            <a:stretch>
              <a:fillRect/>
            </a:stretch>
          </p:blipFill>
          <p:spPr>
            <a:xfrm>
              <a:off x="3655" y="3264"/>
              <a:ext cx="3969" cy="2721"/>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pic>
        <p:sp>
          <p:nvSpPr>
            <p:cNvPr id="110" name="文本框 109"/>
            <p:cNvSpPr txBox="1"/>
            <p:nvPr>
              <p:custDataLst>
                <p:tags r:id="rId15"/>
              </p:custDataLst>
            </p:nvPr>
          </p:nvSpPr>
          <p:spPr>
            <a:xfrm>
              <a:off x="4056" y="2726"/>
              <a:ext cx="3168" cy="483"/>
            </a:xfrm>
            <a:prstGeom prst="rect">
              <a:avLst/>
            </a:prstGeom>
            <a:ln>
              <a:solidFill>
                <a:srgbClr val="000000">
                  <a:alpha val="0"/>
                </a:srgbClr>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zh-CN" altLang="en-US" sz="1400" b="1" kern="100" dirty="0">
                  <a:latin typeface="Times New Roman" panose="02020603050405020304" pitchFamily="18" charset="0"/>
                  <a:ea typeface="微软雅黑" panose="020B0503020204020204" charset="-122"/>
                </a:rPr>
                <a:t>电教室场景</a:t>
              </a:r>
            </a:p>
          </p:txBody>
        </p:sp>
        <p:sp>
          <p:nvSpPr>
            <p:cNvPr id="118" name="矩形: 对角圆角 16"/>
            <p:cNvSpPr/>
            <p:nvPr>
              <p:custDataLst>
                <p:tags r:id="rId16"/>
              </p:custDataLst>
            </p:nvPr>
          </p:nvSpPr>
          <p:spPr>
            <a:xfrm>
              <a:off x="3345" y="6328"/>
              <a:ext cx="4589" cy="485"/>
            </a:xfrm>
            <a:prstGeom prst="round2Diag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1200" kern="100" dirty="0">
                  <a:latin typeface="微软雅黑" panose="020B0503020204020204" charset="-122"/>
                  <a:ea typeface="微软雅黑" panose="020B0503020204020204" charset="-122"/>
                </a:rPr>
                <a:t>自下向上中小学，自上而下区县教育局</a:t>
              </a:r>
              <a:endParaRPr lang="zh-CN" altLang="zh-CN" sz="1200" kern="100" dirty="0">
                <a:latin typeface="微软雅黑" panose="020B0503020204020204" charset="-122"/>
                <a:ea typeface="微软雅黑" panose="020B0503020204020204" charset="-122"/>
              </a:endParaRPr>
            </a:p>
          </p:txBody>
        </p:sp>
        <p:sp>
          <p:nvSpPr>
            <p:cNvPr id="126" name="矩形: 对角圆角 16"/>
            <p:cNvSpPr/>
            <p:nvPr>
              <p:custDataLst>
                <p:tags r:id="rId17"/>
              </p:custDataLst>
            </p:nvPr>
          </p:nvSpPr>
          <p:spPr>
            <a:xfrm>
              <a:off x="3345" y="7481"/>
              <a:ext cx="4589" cy="2663"/>
            </a:xfrm>
            <a:prstGeom prst="round2Diag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lvl="0">
                <a:spcAft>
                  <a:spcPts val="300"/>
                </a:spcAft>
              </a:pPr>
              <a:r>
                <a:rPr lang="zh-CN" altLang="en-US" sz="1100" b="1" kern="100" dirty="0">
                  <a:latin typeface="微软雅黑" panose="020B0503020204020204" charset="-122"/>
                  <a:ea typeface="微软雅黑" panose="020B0503020204020204" charset="-122"/>
                </a:rPr>
                <a:t>为什么新购电脑：</a:t>
              </a:r>
              <a:endParaRPr lang="en-US" altLang="zh-CN" sz="1100" b="1"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政策：满足师机比、生机比要求；</a:t>
              </a:r>
              <a:endParaRPr lang="en-US" altLang="zh-CN" sz="1100"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更新：设备陈旧，需要更新换代；</a:t>
              </a:r>
              <a:endParaRPr lang="en-US" altLang="zh-CN" sz="1100"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扩容：学校新建或者扩建；</a:t>
              </a:r>
              <a:endParaRPr lang="en-US" altLang="zh-CN" sz="1100" kern="100" dirty="0">
                <a:latin typeface="微软雅黑" panose="020B0503020204020204" charset="-122"/>
                <a:ea typeface="微软雅黑" panose="020B0503020204020204" charset="-122"/>
              </a:endParaRPr>
            </a:p>
            <a:p>
              <a:pPr lvl="0">
                <a:spcAft>
                  <a:spcPts val="300"/>
                </a:spcAft>
              </a:pPr>
              <a:r>
                <a:rPr lang="zh-CN" altLang="en-US" sz="1100" b="1" kern="100" dirty="0">
                  <a:latin typeface="微软雅黑" panose="020B0503020204020204" charset="-122"/>
                  <a:ea typeface="微软雅黑" panose="020B0503020204020204" charset="-122"/>
                </a:rPr>
                <a:t>为什么选择云电脑：</a:t>
              </a:r>
              <a:endParaRPr lang="en-US" altLang="zh-CN" sz="1100" b="1"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运维：降低运维压力，转移运维界面；</a:t>
              </a:r>
              <a:endParaRPr lang="en-US" altLang="zh-CN" sz="1100"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成本：初始投资低，电费低、运维省；</a:t>
              </a:r>
              <a:endParaRPr lang="en-US" altLang="zh-CN" sz="1100" kern="100" dirty="0">
                <a:latin typeface="微软雅黑" panose="020B0503020204020204" charset="-122"/>
                <a:ea typeface="微软雅黑" panose="020B0503020204020204" charset="-122"/>
              </a:endParaRPr>
            </a:p>
          </p:txBody>
        </p:sp>
      </p:grpSp>
      <p:grpSp>
        <p:nvGrpSpPr>
          <p:cNvPr id="13" name="组合 12"/>
          <p:cNvGrpSpPr/>
          <p:nvPr>
            <p:custDataLst>
              <p:tags r:id="rId4"/>
            </p:custDataLst>
          </p:nvPr>
        </p:nvGrpSpPr>
        <p:grpSpPr>
          <a:xfrm>
            <a:off x="8729345" y="1731010"/>
            <a:ext cx="2677795" cy="4710430"/>
            <a:chOff x="13747" y="2726"/>
            <a:chExt cx="4217" cy="7418"/>
          </a:xfrm>
        </p:grpSpPr>
        <p:pic>
          <p:nvPicPr>
            <p:cNvPr id="107" name="图片 106"/>
            <p:cNvPicPr/>
            <p:nvPr>
              <p:custDataLst>
                <p:tags r:id="rId10"/>
              </p:custDataLst>
            </p:nvPr>
          </p:nvPicPr>
          <p:blipFill>
            <a:blip r:embed="rId25"/>
            <a:stretch>
              <a:fillRect/>
            </a:stretch>
          </p:blipFill>
          <p:spPr>
            <a:xfrm>
              <a:off x="13871" y="3278"/>
              <a:ext cx="3969" cy="2721"/>
            </a:xfrm>
            <a:prstGeom prst="rect">
              <a:avLst/>
            </a:prstGeom>
          </p:spPr>
        </p:pic>
        <p:sp>
          <p:nvSpPr>
            <p:cNvPr id="111" name="文本框 110"/>
            <p:cNvSpPr txBox="1"/>
            <p:nvPr>
              <p:custDataLst>
                <p:tags r:id="rId11"/>
              </p:custDataLst>
            </p:nvPr>
          </p:nvSpPr>
          <p:spPr>
            <a:xfrm>
              <a:off x="14291" y="2726"/>
              <a:ext cx="3129" cy="483"/>
            </a:xfrm>
            <a:prstGeom prst="rect">
              <a:avLst/>
            </a:prstGeom>
            <a:noFill/>
          </p:spPr>
          <p:txBody>
            <a:bodyPr wrap="square">
              <a:spAutoFit/>
            </a:bodyPr>
            <a:lstStyle/>
            <a:p>
              <a:pPr algn="ctr"/>
              <a:r>
                <a:rPr lang="zh-CN" altLang="en-US" sz="1400" b="1" kern="100" dirty="0">
                  <a:latin typeface="Times New Roman" panose="02020603050405020304" pitchFamily="18" charset="0"/>
                  <a:ea typeface="微软雅黑" panose="020B0503020204020204" charset="-122"/>
                </a:rPr>
                <a:t>教师办公场景</a:t>
              </a:r>
            </a:p>
          </p:txBody>
        </p:sp>
        <p:sp>
          <p:nvSpPr>
            <p:cNvPr id="120" name="矩形: 对角圆角 16"/>
            <p:cNvSpPr/>
            <p:nvPr>
              <p:custDataLst>
                <p:tags r:id="rId12"/>
              </p:custDataLst>
            </p:nvPr>
          </p:nvSpPr>
          <p:spPr>
            <a:xfrm>
              <a:off x="13747" y="6295"/>
              <a:ext cx="4217" cy="485"/>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1200" kern="100" dirty="0">
                  <a:latin typeface="微软雅黑" panose="020B0503020204020204" charset="-122"/>
                  <a:ea typeface="微软雅黑" panose="020B0503020204020204" charset="-122"/>
                </a:rPr>
                <a:t>中小学、高中、高职</a:t>
              </a:r>
              <a:endParaRPr lang="zh-CN" altLang="zh-CN" sz="1200" kern="100" dirty="0">
                <a:latin typeface="微软雅黑" panose="020B0503020204020204" charset="-122"/>
                <a:ea typeface="微软雅黑" panose="020B0503020204020204" charset="-122"/>
              </a:endParaRPr>
            </a:p>
          </p:txBody>
        </p:sp>
        <p:sp>
          <p:nvSpPr>
            <p:cNvPr id="128" name="矩形: 对角圆角 16"/>
            <p:cNvSpPr/>
            <p:nvPr>
              <p:custDataLst>
                <p:tags r:id="rId13"/>
              </p:custDataLst>
            </p:nvPr>
          </p:nvSpPr>
          <p:spPr>
            <a:xfrm>
              <a:off x="13747" y="7481"/>
              <a:ext cx="4217" cy="2663"/>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lvl="0">
                <a:spcAft>
                  <a:spcPts val="300"/>
                </a:spcAft>
              </a:pPr>
              <a:r>
                <a:rPr lang="zh-CN" altLang="en-US" sz="1100" b="1" kern="100" dirty="0">
                  <a:latin typeface="微软雅黑" panose="020B0503020204020204" charset="-122"/>
                  <a:ea typeface="微软雅黑" panose="020B0503020204020204" charset="-122"/>
                </a:rPr>
                <a:t>为什么新购电脑：</a:t>
              </a:r>
              <a:endParaRPr lang="en-US" altLang="zh-CN" sz="1100" b="1"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政策：满足师机比、生机比要求；</a:t>
              </a:r>
              <a:endParaRPr lang="en-US" altLang="zh-CN" sz="1100"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更新：设备陈旧，需要更新换代；</a:t>
              </a:r>
              <a:endParaRPr lang="en-US" altLang="zh-CN" sz="1100" kern="100" dirty="0">
                <a:latin typeface="微软雅黑" panose="020B0503020204020204" charset="-122"/>
                <a:ea typeface="微软雅黑" panose="020B0503020204020204" charset="-122"/>
              </a:endParaRPr>
            </a:p>
            <a:p>
              <a:pPr lvl="0">
                <a:spcAft>
                  <a:spcPts val="300"/>
                </a:spcAft>
              </a:pPr>
              <a:r>
                <a:rPr lang="zh-CN" altLang="en-US" sz="1100" b="1" kern="100" dirty="0">
                  <a:latin typeface="微软雅黑" panose="020B0503020204020204" charset="-122"/>
                  <a:ea typeface="微软雅黑" panose="020B0503020204020204" charset="-122"/>
                </a:rPr>
                <a:t>为什么选择云电脑：</a:t>
              </a:r>
              <a:endParaRPr lang="en-US" altLang="zh-CN" sz="1100" b="1"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运维：统一运维，高效管理；</a:t>
              </a:r>
              <a:endParaRPr lang="en-US" altLang="zh-CN" sz="1100"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灵活：随时随地登录同一个桌面；</a:t>
              </a:r>
              <a:endParaRPr lang="en-US" altLang="zh-CN" sz="1100"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安全：不需要用</a:t>
              </a:r>
              <a:r>
                <a:rPr lang="en-US" altLang="zh-CN" sz="1100" kern="100" dirty="0">
                  <a:latin typeface="微软雅黑" panose="020B0503020204020204" charset="-122"/>
                  <a:ea typeface="微软雅黑" panose="020B0503020204020204" charset="-122"/>
                </a:rPr>
                <a:t>U</a:t>
              </a:r>
              <a:r>
                <a:rPr lang="zh-CN" altLang="en-US" sz="1100" kern="100" dirty="0">
                  <a:latin typeface="微软雅黑" panose="020B0503020204020204" charset="-122"/>
                  <a:ea typeface="微软雅黑" panose="020B0503020204020204" charset="-122"/>
                </a:rPr>
                <a:t>盘拷贝数据，且数据云端存储，安全且可靠；</a:t>
              </a:r>
              <a:endParaRPr lang="en-US" altLang="zh-CN" sz="1100" kern="100" dirty="0">
                <a:latin typeface="微软雅黑" panose="020B0503020204020204" charset="-122"/>
                <a:ea typeface="微软雅黑" panose="020B0503020204020204" charset="-122"/>
              </a:endParaRPr>
            </a:p>
          </p:txBody>
        </p:sp>
      </p:grpSp>
      <p:grpSp>
        <p:nvGrpSpPr>
          <p:cNvPr id="12" name="组合 11"/>
          <p:cNvGrpSpPr/>
          <p:nvPr>
            <p:custDataLst>
              <p:tags r:id="rId5"/>
            </p:custDataLst>
          </p:nvPr>
        </p:nvGrpSpPr>
        <p:grpSpPr>
          <a:xfrm>
            <a:off x="5487353" y="1737995"/>
            <a:ext cx="2794635" cy="4703445"/>
            <a:chOff x="8829" y="2737"/>
            <a:chExt cx="4401" cy="7407"/>
          </a:xfrm>
        </p:grpSpPr>
        <p:sp>
          <p:nvSpPr>
            <p:cNvPr id="112" name="文本框 111"/>
            <p:cNvSpPr txBox="1"/>
            <p:nvPr>
              <p:custDataLst>
                <p:tags r:id="rId6"/>
              </p:custDataLst>
            </p:nvPr>
          </p:nvSpPr>
          <p:spPr>
            <a:xfrm>
              <a:off x="9537" y="2737"/>
              <a:ext cx="2984" cy="483"/>
            </a:xfrm>
            <a:prstGeom prst="rect">
              <a:avLst/>
            </a:prstGeom>
            <a:noFill/>
          </p:spPr>
          <p:txBody>
            <a:bodyPr wrap="square">
              <a:spAutoFit/>
            </a:bodyPr>
            <a:lstStyle/>
            <a:p>
              <a:pPr algn="ctr"/>
              <a:r>
                <a:rPr lang="zh-CN" altLang="en-US" sz="1400" b="1" kern="100" dirty="0">
                  <a:latin typeface="Times New Roman" panose="02020603050405020304" pitchFamily="18" charset="0"/>
                  <a:ea typeface="微软雅黑" panose="020B0503020204020204" charset="-122"/>
                </a:rPr>
                <a:t>学生电脑场景</a:t>
              </a:r>
            </a:p>
          </p:txBody>
        </p:sp>
        <p:sp>
          <p:nvSpPr>
            <p:cNvPr id="119" name="矩形: 对角圆角 16"/>
            <p:cNvSpPr/>
            <p:nvPr>
              <p:custDataLst>
                <p:tags r:id="rId7"/>
              </p:custDataLst>
            </p:nvPr>
          </p:nvSpPr>
          <p:spPr>
            <a:xfrm>
              <a:off x="8829" y="6328"/>
              <a:ext cx="4401" cy="485"/>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zh-CN" altLang="en-US" sz="1200" kern="100" dirty="0">
                  <a:latin typeface="微软雅黑" panose="020B0503020204020204" charset="-122"/>
                  <a:ea typeface="微软雅黑" panose="020B0503020204020204" charset="-122"/>
                </a:rPr>
                <a:t>大学、高职</a:t>
              </a:r>
            </a:p>
          </p:txBody>
        </p:sp>
        <p:sp>
          <p:nvSpPr>
            <p:cNvPr id="127" name="矩形: 对角圆角 16"/>
            <p:cNvSpPr/>
            <p:nvPr>
              <p:custDataLst>
                <p:tags r:id="rId8"/>
              </p:custDataLst>
            </p:nvPr>
          </p:nvSpPr>
          <p:spPr>
            <a:xfrm>
              <a:off x="8829" y="7481"/>
              <a:ext cx="4401" cy="2663"/>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lvl="0">
                <a:spcAft>
                  <a:spcPts val="300"/>
                </a:spcAft>
              </a:pPr>
              <a:r>
                <a:rPr lang="zh-CN" altLang="en-US" sz="1100" b="1" kern="100" dirty="0">
                  <a:latin typeface="微软雅黑" panose="020B0503020204020204" charset="-122"/>
                  <a:ea typeface="微软雅黑" panose="020B0503020204020204" charset="-122"/>
                </a:rPr>
                <a:t>为什么为学生统一配置电脑：</a:t>
              </a:r>
              <a:endParaRPr lang="en-US" altLang="zh-CN" sz="1100" b="1"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通过数字化手段赋能职业教育，提升学生的学习兴趣和能力；</a:t>
              </a:r>
              <a:endParaRPr lang="en-US" altLang="zh-CN" sz="1100" kern="100" dirty="0">
                <a:latin typeface="微软雅黑" panose="020B0503020204020204" charset="-122"/>
                <a:ea typeface="微软雅黑" panose="020B0503020204020204" charset="-122"/>
              </a:endParaRPr>
            </a:p>
            <a:p>
              <a:pPr lvl="0">
                <a:spcAft>
                  <a:spcPts val="300"/>
                </a:spcAft>
              </a:pPr>
              <a:r>
                <a:rPr lang="zh-CN" altLang="en-US" sz="1100" b="1" kern="100" dirty="0">
                  <a:latin typeface="微软雅黑" panose="020B0503020204020204" charset="-122"/>
                  <a:ea typeface="微软雅黑" panose="020B0503020204020204" charset="-122"/>
                </a:rPr>
                <a:t>为什么选择云电脑：</a:t>
              </a:r>
              <a:endParaRPr lang="en-US" altLang="zh-CN" sz="1100" b="1"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管理：统一管理，确保电脑正确使用；</a:t>
              </a: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运维：降低运维压力，提高运维效率；</a:t>
              </a:r>
              <a:endParaRPr lang="en-US" altLang="zh-CN" sz="1100" kern="100" dirty="0">
                <a:latin typeface="微软雅黑" panose="020B0503020204020204" charset="-122"/>
                <a:ea typeface="微软雅黑" panose="020B0503020204020204" charset="-122"/>
              </a:endParaRPr>
            </a:p>
            <a:p>
              <a:pPr marL="171450" lvl="0" indent="-171450">
                <a:spcAft>
                  <a:spcPts val="300"/>
                </a:spcAft>
                <a:buFont typeface="Arial" panose="020B0604020202020204" pitchFamily="34" charset="0"/>
                <a:buChar char="•"/>
              </a:pPr>
              <a:r>
                <a:rPr lang="zh-CN" altLang="en-US" sz="1100" kern="100" dirty="0">
                  <a:latin typeface="微软雅黑" panose="020B0503020204020204" charset="-122"/>
                  <a:ea typeface="微软雅黑" panose="020B0503020204020204" charset="-122"/>
                </a:rPr>
                <a:t>方便：可以随时随地安全接入学习；</a:t>
              </a:r>
            </a:p>
          </p:txBody>
        </p:sp>
        <p:pic>
          <p:nvPicPr>
            <p:cNvPr id="3" name="图片 2"/>
            <p:cNvPicPr>
              <a:picLocks noChangeAspect="1"/>
            </p:cNvPicPr>
            <p:nvPr>
              <p:custDataLst>
                <p:tags r:id="rId9"/>
              </p:custDataLst>
            </p:nvPr>
          </p:nvPicPr>
          <p:blipFill>
            <a:blip r:embed="rId26"/>
            <a:stretch>
              <a:fillRect/>
            </a:stretch>
          </p:blipFill>
          <p:spPr>
            <a:xfrm>
              <a:off x="9045" y="3278"/>
              <a:ext cx="3968" cy="270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731187" y="153945"/>
            <a:ext cx="4694918" cy="460375"/>
          </a:xfrm>
        </p:spPr>
        <p:txBody>
          <a:bodyPr/>
          <a:lstStyle/>
          <a:p>
            <a:r>
              <a:rPr sz="2400" dirty="0">
                <a:solidFill>
                  <a:srgbClr val="0085D0"/>
                </a:solidFill>
                <a:sym typeface="+mn-ea"/>
              </a:rPr>
              <a:t>目录</a:t>
            </a:r>
            <a:endParaRPr lang="zh-CN" altLang="en-US" sz="2400" dirty="0">
              <a:solidFill>
                <a:srgbClr val="0085D0"/>
              </a:solidFill>
              <a:sym typeface="+mn-ea"/>
            </a:endParaRPr>
          </a:p>
        </p:txBody>
      </p:sp>
      <p:sp>
        <p:nvSpPr>
          <p:cNvPr id="2" name="文本占位符 1"/>
          <p:cNvSpPr txBox="1"/>
          <p:nvPr/>
        </p:nvSpPr>
        <p:spPr bwMode="auto">
          <a:xfrm>
            <a:off x="3661410" y="1774825"/>
            <a:ext cx="6015355" cy="387350"/>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Text" lastClr="000000"/>
                </a:solidFill>
                <a:effectLst/>
                <a:uLnTx/>
                <a:uFillTx/>
                <a:sym typeface="微软雅黑" panose="020B0503020204020204" charset="-122"/>
              </a:rPr>
              <a:t>需求背景</a:t>
            </a:r>
          </a:p>
        </p:txBody>
      </p:sp>
      <p:sp>
        <p:nvSpPr>
          <p:cNvPr id="4" name="文本占位符 2"/>
          <p:cNvSpPr txBox="1"/>
          <p:nvPr/>
        </p:nvSpPr>
        <p:spPr bwMode="auto">
          <a:xfrm>
            <a:off x="2592705" y="1772920"/>
            <a:ext cx="888365" cy="387985"/>
          </a:xfrm>
          <a:prstGeom prst="rect">
            <a:avLst/>
          </a:prstGeom>
          <a:solidFill>
            <a:srgbClr val="F2F2F2"/>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en-US" altLang="zh-CN" sz="1800" b="1" noProof="0">
                <a:ln>
                  <a:noFill/>
                </a:ln>
                <a:solidFill>
                  <a:sysClr val="windowText" lastClr="000000"/>
                </a:solidFill>
                <a:effectLst/>
                <a:uLnTx/>
                <a:uFillTx/>
                <a:latin typeface="微软雅黑" panose="020B0503020204020204" charset="-122"/>
                <a:ea typeface="微软雅黑" panose="020B0503020204020204" charset="-122"/>
                <a:sym typeface="微软雅黑" panose="020B0503020204020204" charset="-122"/>
              </a:rPr>
              <a:t>01</a:t>
            </a:r>
          </a:p>
        </p:txBody>
      </p:sp>
      <p:sp>
        <p:nvSpPr>
          <p:cNvPr id="5" name="文本占位符 3"/>
          <p:cNvSpPr txBox="1"/>
          <p:nvPr/>
        </p:nvSpPr>
        <p:spPr bwMode="auto">
          <a:xfrm>
            <a:off x="3661410" y="2526665"/>
            <a:ext cx="601535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defRPr/>
            </a:pPr>
            <a:r>
              <a:rPr lang="zh-CN" altLang="en-US" sz="1800" b="1" noProof="0" dirty="0">
                <a:ln>
                  <a:noFill/>
                </a:ln>
                <a:solidFill>
                  <a:sysClr val="window" lastClr="FFFFFF"/>
                </a:solidFill>
                <a:effectLst/>
                <a:uLnTx/>
                <a:uFillTx/>
                <a:sym typeface="微软雅黑" panose="020B0503020204020204" charset="-122"/>
              </a:rPr>
              <a:t>解决方案</a:t>
            </a:r>
          </a:p>
        </p:txBody>
      </p:sp>
      <p:sp>
        <p:nvSpPr>
          <p:cNvPr id="6" name="文本占位符 4"/>
          <p:cNvSpPr txBox="1"/>
          <p:nvPr/>
        </p:nvSpPr>
        <p:spPr bwMode="auto">
          <a:xfrm>
            <a:off x="2592705" y="2526030"/>
            <a:ext cx="888365" cy="386715"/>
          </a:xfrm>
          <a:prstGeom prst="rect">
            <a:avLst/>
          </a:prstGeom>
          <a:solidFill>
            <a:srgbClr val="0084CF"/>
          </a:solidFill>
          <a:ln>
            <a:noFill/>
          </a:ln>
        </p:spPr>
        <p:txBody>
          <a:bodyPr vert="horz" wrap="square" lIns="91440" tIns="45720" rIns="91440" bIns="45720" numCol="1" anchor="ctr" anchorCtr="0" compatLnSpc="1">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eaLnBrk="1" hangingPunct="1">
              <a:buClrTx/>
              <a:buSzTx/>
            </a:pPr>
            <a:r>
              <a:rPr lang="en-US" altLang="zh-CN" sz="1800" b="1">
                <a:latin typeface="微软雅黑" panose="020B0503020204020204" charset="-122"/>
                <a:ea typeface="微软雅黑" panose="020B0503020204020204" charset="-122"/>
                <a:sym typeface="微软雅黑" panose="020B0503020204020204" charset="-122"/>
              </a:rPr>
              <a:t>02</a:t>
            </a:r>
          </a:p>
        </p:txBody>
      </p:sp>
      <p:sp>
        <p:nvSpPr>
          <p:cNvPr id="3" name="文本占位符 3"/>
          <p:cNvSpPr txBox="1"/>
          <p:nvPr/>
        </p:nvSpPr>
        <p:spPr bwMode="auto">
          <a:xfrm>
            <a:off x="3661410" y="4745355"/>
            <a:ext cx="601535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l"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微软雅黑" panose="020B0503020204020204" charset="-122"/>
                <a:ea typeface="微软雅黑" panose="020B050302020402020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lang="zh-CN" altLang="en-US" sz="1800" b="1" noProof="0" dirty="0">
                <a:ln>
                  <a:noFill/>
                </a:ln>
                <a:solidFill>
                  <a:sysClr val="windowText" lastClr="000000"/>
                </a:solidFill>
                <a:effectLst/>
                <a:uLnTx/>
                <a:uFillTx/>
                <a:sym typeface="微软雅黑" panose="020B0503020204020204" charset="-122"/>
              </a:rPr>
              <a:t>成功案例</a:t>
            </a:r>
          </a:p>
        </p:txBody>
      </p:sp>
      <p:sp>
        <p:nvSpPr>
          <p:cNvPr id="7" name="文本占位符 4"/>
          <p:cNvSpPr txBox="1"/>
          <p:nvPr/>
        </p:nvSpPr>
        <p:spPr bwMode="auto">
          <a:xfrm>
            <a:off x="2592705" y="4744720"/>
            <a:ext cx="888365" cy="3867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rtl="0" eaLnBrk="0" fontAlgn="base" hangingPunct="0">
              <a:lnSpc>
                <a:spcPct val="90000"/>
              </a:lnSpc>
              <a:spcBef>
                <a:spcPts val="1000"/>
              </a:spcBef>
              <a:spcAft>
                <a:spcPct val="0"/>
              </a:spcAft>
              <a:buFont typeface="Arial" panose="020B0604020202020204" pitchFamily="34" charset="0"/>
              <a:buNone/>
              <a:defRPr sz="2000" b="0" kern="1200">
                <a:solidFill>
                  <a:schemeClr val="bg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en-US" altLang="zh-CN" sz="1800" b="1"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cs"/>
                <a:sym typeface="微软雅黑" panose="020B0503020204020204" charset="-122"/>
              </a:rPr>
              <a:t>03</a:t>
            </a:r>
          </a:p>
        </p:txBody>
      </p:sp>
      <p:sp>
        <p:nvSpPr>
          <p:cNvPr id="8" name="文本框 7"/>
          <p:cNvSpPr txBox="1"/>
          <p:nvPr/>
        </p:nvSpPr>
        <p:spPr>
          <a:xfrm>
            <a:off x="3661410" y="3009900"/>
            <a:ext cx="6096000" cy="1568450"/>
          </a:xfrm>
          <a:prstGeom prst="rect">
            <a:avLst/>
          </a:prstGeom>
          <a:noFill/>
        </p:spPr>
        <p:txBody>
          <a:bodyPr wrap="square" rtlCol="0" anchor="t">
            <a:spAutoFit/>
          </a:bodyPr>
          <a:lstStyle/>
          <a:p>
            <a:pPr marL="400050" indent="-400050" algn="l">
              <a:lnSpc>
                <a:spcPct val="150000"/>
              </a:lnSpc>
              <a:buFont typeface="+mj-lt"/>
              <a:buAutoNum type="romanUcPeriod"/>
            </a:pPr>
            <a:r>
              <a:rPr lang="zh-CN" altLang="en-US" sz="1600" b="1"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电教室场景</a:t>
            </a:r>
          </a:p>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学生电脑</a:t>
            </a:r>
            <a:r>
              <a:rPr lang="zh-CN" altLang="en-US" sz="1600" spc="200" dirty="0">
                <a:uFillTx/>
                <a:latin typeface="微软雅黑" panose="020B0503020204020204" charset="-122"/>
                <a:ea typeface="微软雅黑" panose="020B0503020204020204" charset="-122"/>
                <a:cs typeface="微软雅黑" panose="020B0503020204020204" charset="-122"/>
                <a:sym typeface="+mn-ea"/>
              </a:rPr>
              <a:t>场景</a:t>
            </a:r>
            <a:endPar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endParaRPr>
          </a:p>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教师办公场景</a:t>
            </a:r>
          </a:p>
          <a:p>
            <a:pPr marL="400050" indent="-400050" algn="l">
              <a:lnSpc>
                <a:spcPct val="150000"/>
              </a:lnSpc>
              <a:buFont typeface="+mj-lt"/>
              <a:buAutoNum type="romanUcPeriod"/>
            </a:pPr>
            <a:r>
              <a:rPr lang="zh-CN" altLang="en-US" sz="1600" spc="200" dirty="0">
                <a:solidFill>
                  <a:schemeClr val="tx1"/>
                </a:solidFill>
                <a:uFillTx/>
                <a:latin typeface="微软雅黑" panose="020B0503020204020204" charset="-122"/>
                <a:ea typeface="微软雅黑" panose="020B0503020204020204" charset="-122"/>
                <a:cs typeface="微软雅黑" panose="020B0503020204020204" charset="-122"/>
                <a:sym typeface="+mn-ea"/>
              </a:rPr>
              <a:t>云笔电价值汇总</a:t>
            </a:r>
          </a:p>
        </p:txBody>
      </p:sp>
    </p:spTree>
  </p:cSld>
  <p:clrMapOvr>
    <a:overrideClrMapping bg1="lt1" tx1="dk1" bg2="lt2" tx2="dk2" accent1="accent1" accent2="accent2" accent3="accent3" accent4="accent4" accent5="accent5" accent6="accent6" hlink="hlink" folHlink="folHlink"/>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0"/>
            <p:custDataLst>
              <p:tags r:id="rId1"/>
            </p:custDataLst>
          </p:nvPr>
        </p:nvSpPr>
        <p:spPr>
          <a:xfrm>
            <a:off x="730885" y="153988"/>
            <a:ext cx="6482080" cy="460375"/>
          </a:xfrm>
        </p:spPr>
        <p:txBody>
          <a:bodyPr wrap="square"/>
          <a:lstStyle/>
          <a:p>
            <a:r>
              <a:rPr lang="zh-CN" altLang="en-US" sz="2400"/>
              <a:t>需求分析：政策驱动</a:t>
            </a:r>
          </a:p>
        </p:txBody>
      </p:sp>
      <p:grpSp>
        <p:nvGrpSpPr>
          <p:cNvPr id="24" name="组合 23"/>
          <p:cNvGrpSpPr/>
          <p:nvPr/>
        </p:nvGrpSpPr>
        <p:grpSpPr>
          <a:xfrm>
            <a:off x="354965" y="819785"/>
            <a:ext cx="11482070" cy="5882005"/>
            <a:chOff x="545" y="1319"/>
            <a:chExt cx="18082" cy="9263"/>
          </a:xfrm>
        </p:grpSpPr>
        <p:sp>
          <p:nvSpPr>
            <p:cNvPr id="3" name="文本框 2"/>
            <p:cNvSpPr txBox="1"/>
            <p:nvPr/>
          </p:nvSpPr>
          <p:spPr>
            <a:xfrm>
              <a:off x="545" y="1319"/>
              <a:ext cx="18083" cy="1839"/>
            </a:xfrm>
            <a:prstGeom prst="rect">
              <a:avLst/>
            </a:prstGeom>
            <a:noFill/>
            <a:ln w="12700" cap="flat" cmpd="sng" algn="ctr">
              <a:noFill/>
              <a:prstDash val="solid"/>
              <a:miter lim="800000"/>
            </a:ln>
            <a:effectLst/>
            <a:extLst>
              <a:ext uri="{909E8E84-426E-40DD-AFC4-6F175D3DCCD1}">
                <a14:hiddenFill xmlns:a14="http://schemas.microsoft.com/office/drawing/2010/main">
                  <a:solidFill>
                    <a:srgbClr val="FFFF00"/>
                  </a:solidFill>
                </a14:hiddenFill>
              </a:ext>
            </a:extLst>
          </p:spPr>
          <p:txBody>
            <a:bodyPr wrap="square" lIns="144000" rIns="144000" rtlCol="0" anchor="t" anchorCtr="0">
              <a:noAutofit/>
            </a:bodyPr>
            <a:lstStyle>
              <a:defPPr>
                <a:defRPr lang="zh-CN"/>
              </a:defPPr>
              <a:lvl1pPr marL="465455" indent="-285750" defTabSz="913765">
                <a:lnSpc>
                  <a:spcPct val="150000"/>
                </a:lnSpc>
                <a:buFont typeface="Wingdings" panose="05000000000000000000" pitchFamily="2" charset="2"/>
                <a:buChar char="p"/>
                <a:defRPr sz="1600" b="1">
                  <a:solidFill>
                    <a:srgbClr val="007AC0"/>
                  </a:solidFill>
                  <a:latin typeface="微软雅黑" panose="020B0503020204020204" charset="-122"/>
                  <a:ea typeface="微软雅黑" panose="020B0503020204020204"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73380" eaLnBrk="0" fontAlgn="base" hangingPunct="0">
                <a:lnSpc>
                  <a:spcPct val="150000"/>
                </a:lnSpc>
                <a:buFont typeface="Wingdings" panose="05000000000000000000" charset="0"/>
                <a:buChar char="n"/>
                <a:defRPr/>
              </a:pPr>
              <a:r>
                <a:rPr lang="en-US" altLang="zh-CN" kern="0" dirty="0">
                  <a:solidFill>
                    <a:prstClr val="black"/>
                  </a:solidFill>
                  <a:sym typeface="+mn-ea"/>
                </a:rPr>
                <a:t>XX</a:t>
              </a:r>
              <a:r>
                <a:rPr lang="zh-CN" altLang="en-US" kern="0" dirty="0">
                  <a:solidFill>
                    <a:prstClr val="black"/>
                  </a:solidFill>
                  <a:sym typeface="+mn-ea"/>
                </a:rPr>
                <a:t>省教育厅于</a:t>
              </a:r>
              <a:r>
                <a:rPr lang="en-US" altLang="zh-CN" kern="0" dirty="0">
                  <a:solidFill>
                    <a:prstClr val="black"/>
                  </a:solidFill>
                  <a:sym typeface="+mn-ea"/>
                </a:rPr>
                <a:t>2023</a:t>
              </a:r>
              <a:r>
                <a:rPr lang="zh-CN" altLang="en-US" kern="0" dirty="0">
                  <a:solidFill>
                    <a:prstClr val="black"/>
                  </a:solidFill>
                  <a:sym typeface="+mn-ea"/>
                </a:rPr>
                <a:t>年</a:t>
              </a:r>
              <a:r>
                <a:rPr lang="en-US" altLang="zh-CN" kern="0" dirty="0">
                  <a:solidFill>
                    <a:prstClr val="black"/>
                  </a:solidFill>
                  <a:sym typeface="+mn-ea"/>
                </a:rPr>
                <a:t>8</a:t>
              </a:r>
              <a:r>
                <a:rPr lang="zh-CN" altLang="en-US" kern="0" dirty="0">
                  <a:solidFill>
                    <a:prstClr val="black"/>
                  </a:solidFill>
                  <a:sym typeface="+mn-ea"/>
                </a:rPr>
                <a:t>月</a:t>
              </a:r>
              <a:r>
                <a:rPr lang="en-US" altLang="zh-CN" kern="0" dirty="0">
                  <a:solidFill>
                    <a:prstClr val="black"/>
                  </a:solidFill>
                  <a:sym typeface="+mn-ea"/>
                </a:rPr>
                <a:t>22</a:t>
              </a:r>
              <a:r>
                <a:rPr lang="zh-CN" altLang="en-US" kern="0" dirty="0">
                  <a:solidFill>
                    <a:prstClr val="black"/>
                  </a:solidFill>
                  <a:sym typeface="+mn-ea"/>
                </a:rPr>
                <a:t>日发布“省教育厅办公室关于统筹解决中小学师生数字化终端配置问题的通知”，提出</a:t>
              </a:r>
              <a:r>
                <a:rPr lang="zh-CN" altLang="en-US" kern="0" dirty="0">
                  <a:solidFill>
                    <a:srgbClr val="0085D0"/>
                  </a:solidFill>
                  <a:sym typeface="+mn-ea"/>
                </a:rPr>
                <a:t>：</a:t>
              </a:r>
              <a:r>
                <a:rPr lang="zh-CN" altLang="en-US" kern="100" noProof="0" dirty="0">
                  <a:ln>
                    <a:noFill/>
                  </a:ln>
                  <a:solidFill>
                    <a:srgbClr val="0085D0"/>
                  </a:solidFill>
                  <a:effectLst/>
                  <a:uLnTx/>
                  <a:uFillTx/>
                  <a:cs typeface="微软雅黑" panose="020B0503020204020204" charset="-122"/>
                  <a:sym typeface="+mn-ea"/>
                </a:rPr>
                <a:t>一年内，全省中小学教师数字化终端配置实现一人一机，两年内，学生终端配置生机比原则上不低于8:1</a:t>
              </a:r>
              <a:r>
                <a:rPr lang="zh-CN" altLang="en-US" kern="0" dirty="0">
                  <a:solidFill>
                    <a:prstClr val="black"/>
                  </a:solidFill>
                  <a:sym typeface="+mn-ea"/>
                </a:rPr>
                <a:t>；并推荐采用</a:t>
              </a:r>
              <a:r>
                <a:rPr lang="zh-CN" altLang="en-US" kern="100" noProof="0" dirty="0">
                  <a:ln>
                    <a:noFill/>
                  </a:ln>
                  <a:solidFill>
                    <a:srgbClr val="0085D0"/>
                  </a:solidFill>
                  <a:effectLst/>
                  <a:uLnTx/>
                  <a:uFillTx/>
                  <a:cs typeface="微软雅黑" panose="020B0503020204020204" charset="-122"/>
                  <a:sym typeface="+mn-ea"/>
                </a:rPr>
                <a:t>“云电脑服务模式”</a:t>
              </a:r>
              <a:r>
                <a:rPr lang="zh-CN" altLang="en-US" kern="0" dirty="0">
                  <a:solidFill>
                    <a:prstClr val="black"/>
                  </a:solidFill>
                  <a:sym typeface="+mn-ea"/>
                </a:rPr>
                <a:t>，整体降低采购、运维成本，提升网络质量，提高云电脑用户体验。</a:t>
              </a:r>
            </a:p>
            <a:p>
              <a:pPr marL="373380" eaLnBrk="0" fontAlgn="base" hangingPunct="0">
                <a:lnSpc>
                  <a:spcPct val="150000"/>
                </a:lnSpc>
                <a:buFont typeface="Wingdings" panose="05000000000000000000" charset="0"/>
                <a:buChar char="n"/>
                <a:defRPr/>
              </a:pPr>
              <a:endParaRPr lang="en-US" altLang="zh-CN" kern="0" dirty="0">
                <a:solidFill>
                  <a:prstClr val="black"/>
                </a:solidFill>
                <a:sym typeface="+mn-ea"/>
              </a:endParaRPr>
            </a:p>
            <a:p>
              <a:pPr marL="87630" indent="0" eaLnBrk="0" fontAlgn="base" hangingPunct="0">
                <a:buFont typeface="Wingdings" panose="05000000000000000000" charset="0"/>
                <a:buNone/>
                <a:defRPr/>
              </a:pPr>
              <a:endParaRPr kumimoji="0" lang="zh-CN" altLang="en-US" sz="1600" b="1" i="0" strike="noStrike" kern="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sym typeface="+mn-ea"/>
              </a:endParaRPr>
            </a:p>
          </p:txBody>
        </p:sp>
        <p:grpSp>
          <p:nvGrpSpPr>
            <p:cNvPr id="13" name="组合 12"/>
            <p:cNvGrpSpPr/>
            <p:nvPr/>
          </p:nvGrpSpPr>
          <p:grpSpPr>
            <a:xfrm>
              <a:off x="1437" y="3394"/>
              <a:ext cx="16497" cy="7189"/>
              <a:chOff x="1437" y="3471"/>
              <a:chExt cx="16497" cy="7189"/>
            </a:xfrm>
          </p:grpSpPr>
          <p:pic>
            <p:nvPicPr>
              <p:cNvPr id="14" name="图片 13"/>
              <p:cNvPicPr>
                <a:picLocks noChangeAspect="1"/>
              </p:cNvPicPr>
              <p:nvPr/>
            </p:nvPicPr>
            <p:blipFill>
              <a:blip r:embed="rId3"/>
              <a:stretch>
                <a:fillRect/>
              </a:stretch>
            </p:blipFill>
            <p:spPr>
              <a:xfrm>
                <a:off x="1437" y="4413"/>
                <a:ext cx="4904" cy="6181"/>
              </a:xfrm>
              <a:prstGeom prst="rect">
                <a:avLst/>
              </a:prstGeom>
            </p:spPr>
          </p:pic>
          <p:pic>
            <p:nvPicPr>
              <p:cNvPr id="16" name="图片 15"/>
              <p:cNvPicPr>
                <a:picLocks noChangeAspect="1"/>
              </p:cNvPicPr>
              <p:nvPr/>
            </p:nvPicPr>
            <p:blipFill>
              <a:blip r:embed="rId4"/>
              <a:stretch>
                <a:fillRect/>
              </a:stretch>
            </p:blipFill>
            <p:spPr>
              <a:xfrm>
                <a:off x="7004" y="4346"/>
                <a:ext cx="5229" cy="6315"/>
              </a:xfrm>
              <a:prstGeom prst="rect">
                <a:avLst/>
              </a:prstGeom>
            </p:spPr>
          </p:pic>
          <p:pic>
            <p:nvPicPr>
              <p:cNvPr id="17" name="图片 16"/>
              <p:cNvPicPr>
                <a:picLocks noChangeAspect="1"/>
              </p:cNvPicPr>
              <p:nvPr/>
            </p:nvPicPr>
            <p:blipFill>
              <a:blip r:embed="rId5"/>
              <a:stretch>
                <a:fillRect/>
              </a:stretch>
            </p:blipFill>
            <p:spPr>
              <a:xfrm>
                <a:off x="12838" y="4413"/>
                <a:ext cx="5097" cy="6181"/>
              </a:xfrm>
              <a:prstGeom prst="rect">
                <a:avLst/>
              </a:prstGeom>
            </p:spPr>
          </p:pic>
          <p:sp>
            <p:nvSpPr>
              <p:cNvPr id="18" name="圆角矩形 22"/>
              <p:cNvSpPr/>
              <p:nvPr/>
            </p:nvSpPr>
            <p:spPr>
              <a:xfrm>
                <a:off x="1499" y="3471"/>
                <a:ext cx="4781" cy="817"/>
              </a:xfrm>
              <a:prstGeom prst="roundRect">
                <a:avLst>
                  <a:gd name="adj" fmla="val 0"/>
                </a:avLst>
              </a:prstGeom>
              <a:gradFill>
                <a:gsLst>
                  <a:gs pos="0">
                    <a:srgbClr val="FFFFFF"/>
                  </a:gs>
                  <a:gs pos="100000">
                    <a:srgbClr val="FFFFFF">
                      <a:alpha val="58999"/>
                    </a:srgbClr>
                  </a:gs>
                </a:gsLst>
              </a:gradFill>
              <a:ln w="12700">
                <a:solidFill>
                  <a:srgbClr val="0574F5">
                    <a:alpha val="29000"/>
                  </a:srgbClr>
                </a:solidFill>
                <a:miter/>
              </a:ln>
              <a:effectLst>
                <a:outerShdw blurRad="228600" dist="38100" dir="2700000" algn="tl" rotWithShape="0">
                  <a:schemeClr val="accent5">
                    <a:alpha val="30000"/>
                  </a:schemeClr>
                </a:outerShdw>
              </a:effectLst>
            </p:spPr>
            <p:txBody>
              <a:bodyPr wrap="square" lIns="0" tIns="0" rIns="0" bIns="0" anchor="ctr">
                <a:noAutofit/>
              </a:bodyPr>
              <a:lstStyle/>
              <a:p>
                <a:pPr algn="ctr"/>
                <a:r>
                  <a:rPr lang="zh-CN" altLang="en-US" sz="1200" b="1" kern="0" dirty="0">
                    <a:solidFill>
                      <a:prstClr val="black"/>
                    </a:solidFill>
                    <a:latin typeface="微软雅黑" panose="020B0503020204020204" charset="-122"/>
                    <a:ea typeface="微软雅黑" panose="020B0503020204020204" charset="-122"/>
                    <a:sym typeface="+mn-ea"/>
                  </a:rPr>
                  <a:t>省教育厅下发通知</a:t>
                </a:r>
              </a:p>
              <a:p>
                <a:pPr algn="ctr"/>
                <a:r>
                  <a:rPr lang="zh-CN" altLang="en-US" sz="1200" b="1" kern="0" dirty="0">
                    <a:solidFill>
                      <a:prstClr val="black"/>
                    </a:solidFill>
                    <a:latin typeface="微软雅黑" panose="020B0503020204020204" charset="-122"/>
                    <a:ea typeface="微软雅黑" panose="020B0503020204020204" charset="-122"/>
                    <a:sym typeface="+mn-ea"/>
                  </a:rPr>
                  <a:t>提出明确的数字化终端</a:t>
                </a:r>
                <a:r>
                  <a:rPr lang="zh-CN" altLang="en-US" sz="1200" b="1" kern="0" dirty="0">
                    <a:solidFill>
                      <a:srgbClr val="0085D0"/>
                    </a:solidFill>
                    <a:latin typeface="微软雅黑" panose="020B0503020204020204" charset="-122"/>
                    <a:ea typeface="微软雅黑" panose="020B0503020204020204" charset="-122"/>
                    <a:sym typeface="+mn-ea"/>
                  </a:rPr>
                  <a:t>建设要求</a:t>
                </a:r>
                <a:endParaRPr lang="zh-CN" altLang="en-US" sz="1200" b="1" kern="0" dirty="0">
                  <a:solidFill>
                    <a:srgbClr val="0085D0"/>
                  </a:solidFill>
                  <a:latin typeface="微软雅黑" panose="020B0503020204020204" charset="-122"/>
                  <a:ea typeface="微软雅黑" panose="020B0503020204020204" charset="-122"/>
                  <a:cs typeface="微软雅黑" panose="020B0503020204020204" charset="-122"/>
                  <a:sym typeface="+mn-ea"/>
                </a:endParaRPr>
              </a:p>
            </p:txBody>
          </p:sp>
          <p:sp>
            <p:nvSpPr>
              <p:cNvPr id="20" name="圆角矩形 22"/>
              <p:cNvSpPr/>
              <p:nvPr/>
            </p:nvSpPr>
            <p:spPr>
              <a:xfrm>
                <a:off x="7228" y="3471"/>
                <a:ext cx="4781" cy="817"/>
              </a:xfrm>
              <a:prstGeom prst="roundRect">
                <a:avLst>
                  <a:gd name="adj" fmla="val 0"/>
                </a:avLst>
              </a:prstGeom>
              <a:gradFill>
                <a:gsLst>
                  <a:gs pos="0">
                    <a:srgbClr val="FFFFFF"/>
                  </a:gs>
                  <a:gs pos="100000">
                    <a:srgbClr val="FFFFFF">
                      <a:alpha val="58999"/>
                    </a:srgbClr>
                  </a:gs>
                </a:gsLst>
              </a:gradFill>
              <a:ln w="12700">
                <a:solidFill>
                  <a:srgbClr val="0574F5">
                    <a:alpha val="29000"/>
                  </a:srgbClr>
                </a:solidFill>
                <a:miter/>
              </a:ln>
              <a:effectLst>
                <a:outerShdw blurRad="228600" dist="38100" dir="2700000" algn="tl" rotWithShape="0">
                  <a:schemeClr val="accent5">
                    <a:alpha val="30000"/>
                  </a:schemeClr>
                </a:outerShdw>
              </a:effectLst>
            </p:spPr>
            <p:txBody>
              <a:bodyPr wrap="square" lIns="0" tIns="0" rIns="0" bIns="0" anchor="ctr">
                <a:noAutofit/>
              </a:bodyPr>
              <a:lstStyle/>
              <a:p>
                <a:pPr algn="ctr"/>
                <a:r>
                  <a:rPr lang="zh-CN" altLang="en-US" sz="1200" b="1" kern="0" dirty="0">
                    <a:solidFill>
                      <a:prstClr val="black"/>
                    </a:solidFill>
                    <a:latin typeface="微软雅黑" panose="020B0503020204020204" charset="-122"/>
                    <a:ea typeface="微软雅黑" panose="020B0503020204020204" charset="-122"/>
                    <a:sym typeface="+mn-ea"/>
                  </a:rPr>
                  <a:t>市教育局下发具体实施方案</a:t>
                </a:r>
              </a:p>
              <a:p>
                <a:pPr algn="ctr"/>
                <a:r>
                  <a:rPr lang="zh-CN" altLang="en-US" sz="1200" b="1" kern="0" dirty="0">
                    <a:solidFill>
                      <a:prstClr val="black"/>
                    </a:solidFill>
                    <a:latin typeface="微软雅黑" panose="020B0503020204020204" charset="-122"/>
                    <a:ea typeface="微软雅黑" panose="020B0503020204020204" charset="-122"/>
                    <a:sym typeface="+mn-ea"/>
                  </a:rPr>
                  <a:t>提出明确的</a:t>
                </a:r>
                <a:r>
                  <a:rPr lang="zh-CN" altLang="en-US" sz="1200" b="1" kern="0" dirty="0">
                    <a:solidFill>
                      <a:srgbClr val="0085D0"/>
                    </a:solidFill>
                    <a:latin typeface="微软雅黑" panose="020B0503020204020204" charset="-122"/>
                    <a:ea typeface="微软雅黑" panose="020B0503020204020204" charset="-122"/>
                    <a:sym typeface="+mn-ea"/>
                  </a:rPr>
                  <a:t>建设计划</a:t>
                </a:r>
                <a:r>
                  <a:rPr lang="zh-CN" altLang="en-US" sz="1200" b="1" kern="0" dirty="0">
                    <a:solidFill>
                      <a:prstClr val="black"/>
                    </a:solidFill>
                    <a:latin typeface="微软雅黑" panose="020B0503020204020204" charset="-122"/>
                    <a:ea typeface="微软雅黑" panose="020B0503020204020204" charset="-122"/>
                    <a:sym typeface="+mn-ea"/>
                  </a:rPr>
                  <a:t>和</a:t>
                </a:r>
                <a:r>
                  <a:rPr lang="zh-CN" altLang="en-US" sz="1200" b="1" kern="0" dirty="0">
                    <a:solidFill>
                      <a:srgbClr val="0085D0"/>
                    </a:solidFill>
                    <a:latin typeface="微软雅黑" panose="020B0503020204020204" charset="-122"/>
                    <a:ea typeface="微软雅黑" panose="020B0503020204020204" charset="-122"/>
                    <a:sym typeface="+mn-ea"/>
                  </a:rPr>
                  <a:t>建设方案</a:t>
                </a:r>
                <a:endParaRPr lang="zh-CN" altLang="en-US" sz="1200" b="1" kern="0" dirty="0">
                  <a:solidFill>
                    <a:srgbClr val="0085D0"/>
                  </a:solidFill>
                  <a:latin typeface="微软雅黑" panose="020B0503020204020204" charset="-122"/>
                  <a:ea typeface="微软雅黑" panose="020B0503020204020204" charset="-122"/>
                  <a:cs typeface="微软雅黑" panose="020B0503020204020204" charset="-122"/>
                  <a:sym typeface="+mn-ea"/>
                </a:endParaRPr>
              </a:p>
            </p:txBody>
          </p:sp>
          <p:sp>
            <p:nvSpPr>
              <p:cNvPr id="22" name="圆角矩形 22"/>
              <p:cNvSpPr/>
              <p:nvPr/>
            </p:nvSpPr>
            <p:spPr>
              <a:xfrm>
                <a:off x="12996" y="3471"/>
                <a:ext cx="4781" cy="817"/>
              </a:xfrm>
              <a:prstGeom prst="roundRect">
                <a:avLst>
                  <a:gd name="adj" fmla="val 0"/>
                </a:avLst>
              </a:prstGeom>
              <a:gradFill>
                <a:gsLst>
                  <a:gs pos="0">
                    <a:srgbClr val="FFFFFF"/>
                  </a:gs>
                  <a:gs pos="100000">
                    <a:srgbClr val="FFFFFF">
                      <a:alpha val="58999"/>
                    </a:srgbClr>
                  </a:gs>
                </a:gsLst>
              </a:gradFill>
              <a:ln w="12700">
                <a:solidFill>
                  <a:srgbClr val="0574F5">
                    <a:alpha val="29000"/>
                  </a:srgbClr>
                </a:solidFill>
                <a:miter/>
              </a:ln>
              <a:effectLst>
                <a:outerShdw blurRad="228600" dist="38100" dir="2700000" algn="tl" rotWithShape="0">
                  <a:schemeClr val="accent5">
                    <a:alpha val="30000"/>
                  </a:schemeClr>
                </a:outerShdw>
              </a:effectLst>
            </p:spPr>
            <p:txBody>
              <a:bodyPr wrap="square" lIns="0" tIns="0" rIns="0" bIns="0" anchor="ctr">
                <a:noAutofit/>
              </a:bodyPr>
              <a:lstStyle/>
              <a:p>
                <a:pPr algn="ctr"/>
                <a:r>
                  <a:rPr lang="zh-CN" altLang="en-US" sz="1200" b="1" kern="0" dirty="0">
                    <a:solidFill>
                      <a:prstClr val="black"/>
                    </a:solidFill>
                    <a:latin typeface="微软雅黑" panose="020B0503020204020204" charset="-122"/>
                    <a:ea typeface="微软雅黑" panose="020B0503020204020204" charset="-122"/>
                    <a:sym typeface="+mn-ea"/>
                  </a:rPr>
                  <a:t>市教育局下发具体实施方案</a:t>
                </a:r>
              </a:p>
              <a:p>
                <a:pPr algn="ctr"/>
                <a:r>
                  <a:rPr lang="zh-CN" altLang="en-US" sz="1200" b="1" kern="0" dirty="0">
                    <a:solidFill>
                      <a:prstClr val="black"/>
                    </a:solidFill>
                    <a:latin typeface="微软雅黑" panose="020B0503020204020204" charset="-122"/>
                    <a:ea typeface="微软雅黑" panose="020B0503020204020204" charset="-122"/>
                    <a:sym typeface="+mn-ea"/>
                  </a:rPr>
                  <a:t>确保</a:t>
                </a:r>
                <a:r>
                  <a:rPr lang="zh-CN" altLang="en-US" sz="1200" b="1" kern="0" dirty="0">
                    <a:solidFill>
                      <a:srgbClr val="0085D0"/>
                    </a:solidFill>
                    <a:latin typeface="微软雅黑" panose="020B0503020204020204" charset="-122"/>
                    <a:ea typeface="微软雅黑" panose="020B0503020204020204" charset="-122"/>
                    <a:sym typeface="+mn-ea"/>
                  </a:rPr>
                  <a:t>经费来源</a:t>
                </a:r>
                <a:r>
                  <a:rPr lang="zh-CN" altLang="en-US" sz="1200" b="1" kern="0" dirty="0">
                    <a:solidFill>
                      <a:prstClr val="black"/>
                    </a:solidFill>
                    <a:latin typeface="微软雅黑" panose="020B0503020204020204" charset="-122"/>
                    <a:ea typeface="微软雅黑" panose="020B0503020204020204" charset="-122"/>
                    <a:sym typeface="+mn-ea"/>
                  </a:rPr>
                  <a:t>，保障相关工作顺利执行</a:t>
                </a:r>
                <a:endParaRPr sz="1200" b="1">
                  <a:solidFill>
                    <a:srgbClr val="0071D5"/>
                  </a:solidFill>
                  <a:latin typeface="微软雅黑" panose="020B0503020204020204" charset="-122"/>
                  <a:ea typeface="微软雅黑" panose="020B0503020204020204" charset="-122"/>
                  <a:cs typeface="微软雅黑" panose="020B0503020204020204" charset="-122"/>
                  <a:sym typeface="+mn-ea"/>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52"/>
          <p:cNvSpPr txBox="1"/>
          <p:nvPr>
            <p:custDataLst>
              <p:tags r:id="rId1"/>
            </p:custDataLst>
          </p:nvPr>
        </p:nvSpPr>
        <p:spPr>
          <a:xfrm>
            <a:off x="173990" y="807085"/>
            <a:ext cx="11824970" cy="89916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lvl="0" indent="-285750" algn="l">
              <a:lnSpc>
                <a:spcPct val="150000"/>
              </a:lnSpc>
              <a:spcBef>
                <a:spcPts val="300"/>
              </a:spcBef>
              <a:buClrTx/>
              <a:buSzTx/>
              <a:buFont typeface="Wingdings" panose="05000000000000000000" charset="0"/>
              <a:buChar char="n"/>
            </a:pPr>
            <a:r>
              <a:rPr lang="en-US" altLang="zh-CN" sz="1600" b="1" dirty="0">
                <a:solidFill>
                  <a:schemeClr val="tx1"/>
                </a:solidFill>
                <a:latin typeface="微软雅黑" panose="020B0503020204020204" charset="-122"/>
                <a:ea typeface="微软雅黑" panose="020B0503020204020204" charset="-122"/>
                <a:sym typeface="+mn-ea"/>
              </a:rPr>
              <a:t>教育数字化转型的过程中，传统电脑解决方案已经无法满足学校教学与运维多样化需求，电教室场景下，对电脑</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集中运维、成本控制、教学体验、教学环境、教学管控、互动教学</a:t>
            </a:r>
            <a:r>
              <a:rPr lang="en-US" altLang="zh-CN" sz="1600" b="1" dirty="0">
                <a:solidFill>
                  <a:schemeClr val="tx1"/>
                </a:solidFill>
                <a:latin typeface="微软雅黑" panose="020B0503020204020204" charset="-122"/>
                <a:ea typeface="微软雅黑" panose="020B0503020204020204" charset="-122"/>
                <a:sym typeface="+mn-ea"/>
              </a:rPr>
              <a:t>等方面的诉求强烈。</a:t>
            </a:r>
          </a:p>
        </p:txBody>
      </p:sp>
      <p:sp>
        <p:nvSpPr>
          <p:cNvPr id="8" name="矩形 23"/>
          <p:cNvSpPr/>
          <p:nvPr>
            <p:custDataLst>
              <p:tags r:id="rId2"/>
            </p:custDataLst>
          </p:nvPr>
        </p:nvSpPr>
        <p:spPr bwMode="auto">
          <a:xfrm>
            <a:off x="553085" y="2529840"/>
            <a:ext cx="3326130" cy="16332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9" name="矩形 23"/>
          <p:cNvSpPr/>
          <p:nvPr>
            <p:custDataLst>
              <p:tags r:id="rId3"/>
            </p:custDataLst>
          </p:nvPr>
        </p:nvSpPr>
        <p:spPr bwMode="auto">
          <a:xfrm>
            <a:off x="553720" y="1838325"/>
            <a:ext cx="3326130" cy="6140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     电教室运维面临挑战</a:t>
            </a:r>
          </a:p>
        </p:txBody>
      </p:sp>
      <p:pic>
        <p:nvPicPr>
          <p:cNvPr id="11" name="图片 10" descr="产品 (1)"/>
          <p:cNvPicPr>
            <a:picLocks noChangeAspect="1"/>
          </p:cNvPicPr>
          <p:nvPr>
            <p:custDataLst>
              <p:tags r:id="rId4"/>
            </p:custDataLst>
          </p:nvPr>
        </p:nvPicPr>
        <p:blipFill>
          <a:blip r:embed="rId30"/>
          <a:stretch>
            <a:fillRect/>
          </a:stretch>
        </p:blipFill>
        <p:spPr>
          <a:xfrm>
            <a:off x="1061720" y="1970405"/>
            <a:ext cx="312420" cy="264795"/>
          </a:xfrm>
          <a:prstGeom prst="rect">
            <a:avLst/>
          </a:prstGeom>
        </p:spPr>
      </p:pic>
      <p:sp>
        <p:nvSpPr>
          <p:cNvPr id="19" name="圆角矩形 207"/>
          <p:cNvSpPr/>
          <p:nvPr>
            <p:custDataLst>
              <p:tags r:id="rId5"/>
            </p:custDataLst>
          </p:nvPr>
        </p:nvSpPr>
        <p:spPr>
          <a:xfrm>
            <a:off x="706755" y="2755265"/>
            <a:ext cx="2937510" cy="118300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a:lnSpc>
                <a:spcPct val="150000"/>
              </a:lnSpc>
            </a:pPr>
            <a:r>
              <a:rPr lang="zh-CN" altLang="en-US" sz="1200">
                <a:latin typeface="微软雅黑" panose="020B0503020204020204" charset="-122"/>
                <a:ea typeface="微软雅黑" panose="020B0503020204020204" charset="-122"/>
                <a:cs typeface="微软雅黑" panose="020B0503020204020204" charset="-122"/>
                <a:sym typeface="+mn-ea"/>
              </a:rPr>
              <a:t>传统电教室，</a:t>
            </a:r>
            <a:r>
              <a:rPr lang="en-US" altLang="zh-CN" sz="1200">
                <a:latin typeface="微软雅黑" panose="020B0503020204020204" charset="-122"/>
                <a:ea typeface="微软雅黑" panose="020B0503020204020204" charset="-122"/>
                <a:cs typeface="微软雅黑" panose="020B0503020204020204" charset="-122"/>
                <a:sym typeface="+mn-ea"/>
              </a:rPr>
              <a:t>PC</a:t>
            </a:r>
            <a:r>
              <a:rPr lang="zh-CN" altLang="en-US" sz="1200">
                <a:latin typeface="微软雅黑" panose="020B0503020204020204" charset="-122"/>
                <a:ea typeface="微软雅黑" panose="020B0503020204020204" charset="-122"/>
                <a:cs typeface="微软雅黑" panose="020B0503020204020204" charset="-122"/>
                <a:sym typeface="+mn-ea"/>
              </a:rPr>
              <a:t>数量众多、零部件复杂，一个键故障率较高，</a:t>
            </a:r>
            <a:r>
              <a:rPr lang="zh-CN" altLang="en-US" sz="12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运维压力较大</a:t>
            </a:r>
            <a:r>
              <a:rPr lang="zh-CN" altLang="en-US" sz="1200">
                <a:latin typeface="微软雅黑" panose="020B0503020204020204" charset="-122"/>
                <a:ea typeface="微软雅黑" panose="020B0503020204020204" charset="-122"/>
                <a:cs typeface="微软雅黑" panose="020B0503020204020204" charset="-122"/>
                <a:sym typeface="+mn-ea"/>
              </a:rPr>
              <a:t>；硬件故障恢复周期长，影响正常教学工作。</a:t>
            </a:r>
            <a:endParaRPr lang="zh-CN" altLang="en-US" sz="10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2" name="矩形 23"/>
          <p:cNvSpPr/>
          <p:nvPr>
            <p:custDataLst>
              <p:tags r:id="rId6"/>
            </p:custDataLst>
          </p:nvPr>
        </p:nvSpPr>
        <p:spPr bwMode="auto">
          <a:xfrm>
            <a:off x="4432935" y="1838325"/>
            <a:ext cx="3326130" cy="6140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 高昂的拥有成本</a:t>
            </a:r>
          </a:p>
        </p:txBody>
      </p:sp>
      <p:sp>
        <p:nvSpPr>
          <p:cNvPr id="4" name="矩形 23"/>
          <p:cNvSpPr/>
          <p:nvPr>
            <p:custDataLst>
              <p:tags r:id="rId7"/>
            </p:custDataLst>
          </p:nvPr>
        </p:nvSpPr>
        <p:spPr bwMode="auto">
          <a:xfrm>
            <a:off x="4432935" y="2529840"/>
            <a:ext cx="3326130" cy="16332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5" name="圆角矩形 207"/>
          <p:cNvSpPr/>
          <p:nvPr>
            <p:custDataLst>
              <p:tags r:id="rId8"/>
            </p:custDataLst>
          </p:nvPr>
        </p:nvSpPr>
        <p:spPr>
          <a:xfrm>
            <a:off x="4627245" y="2755265"/>
            <a:ext cx="2938145" cy="118300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a:lnSpc>
                <a:spcPct val="150000"/>
              </a:lnSpc>
            </a:pPr>
            <a:r>
              <a:rPr lang="zh-CN" altLang="en-US" sz="1200">
                <a:latin typeface="微软雅黑" panose="020B0503020204020204" charset="-122"/>
                <a:ea typeface="微软雅黑" panose="020B0503020204020204" charset="-122"/>
                <a:cs typeface="微软雅黑" panose="020B0503020204020204" charset="-122"/>
                <a:sym typeface="+mn-ea"/>
              </a:rPr>
              <a:t>为提高普教信息化水平，部分省教育厅对生机比、师机比有要求，采购、更新传统</a:t>
            </a:r>
            <a:r>
              <a:rPr lang="en-US" altLang="zh-CN" sz="1200">
                <a:latin typeface="微软雅黑" panose="020B0503020204020204" charset="-122"/>
                <a:ea typeface="微软雅黑" panose="020B0503020204020204" charset="-122"/>
                <a:cs typeface="微软雅黑" panose="020B0503020204020204" charset="-122"/>
                <a:sym typeface="+mn-ea"/>
              </a:rPr>
              <a:t>PC</a:t>
            </a:r>
            <a:r>
              <a:rPr lang="zh-CN" altLang="en-US" sz="1200" b="1">
                <a:solidFill>
                  <a:srgbClr val="0085D0"/>
                </a:solidFill>
                <a:latin typeface="微软雅黑" panose="020B0503020204020204" charset="-122"/>
                <a:ea typeface="微软雅黑" panose="020B0503020204020204" charset="-122"/>
                <a:cs typeface="微软雅黑" panose="020B0503020204020204" charset="-122"/>
                <a:sym typeface="+mn-ea"/>
              </a:rPr>
              <a:t>一次性投资较高</a:t>
            </a:r>
            <a:r>
              <a:rPr lang="zh-CN" altLang="en-US" sz="1200">
                <a:latin typeface="微软雅黑" panose="020B0503020204020204" charset="-122"/>
                <a:ea typeface="微软雅黑" panose="020B0503020204020204" charset="-122"/>
                <a:cs typeface="微软雅黑" panose="020B0503020204020204" charset="-122"/>
                <a:sym typeface="+mn-ea"/>
              </a:rPr>
              <a:t>，且</a:t>
            </a:r>
            <a:r>
              <a:rPr lang="zh-CN" altLang="en-US" sz="1200" b="1">
                <a:solidFill>
                  <a:srgbClr val="0085D0"/>
                </a:solidFill>
                <a:latin typeface="微软雅黑" panose="020B0503020204020204" charset="-122"/>
                <a:ea typeface="微软雅黑" panose="020B0503020204020204" charset="-122"/>
                <a:cs typeface="微软雅黑" panose="020B0503020204020204" charset="-122"/>
                <a:sym typeface="+mn-ea"/>
              </a:rPr>
              <a:t>后期维护成本也高</a:t>
            </a:r>
            <a:r>
              <a:rPr lang="zh-CN" altLang="en-US" sz="1200" b="1">
                <a:solidFill>
                  <a:srgbClr val="057DF5"/>
                </a:solidFill>
                <a:latin typeface="微软雅黑" panose="020B0503020204020204" charset="-122"/>
                <a:ea typeface="微软雅黑" panose="020B0503020204020204" charset="-122"/>
                <a:cs typeface="微软雅黑" panose="020B0503020204020204" charset="-122"/>
                <a:sym typeface="+mn-ea"/>
              </a:rPr>
              <a:t>。</a:t>
            </a:r>
          </a:p>
        </p:txBody>
      </p:sp>
      <p:pic>
        <p:nvPicPr>
          <p:cNvPr id="7" name="图片 6" descr="钱 (1)"/>
          <p:cNvPicPr>
            <a:picLocks noChangeAspect="1"/>
          </p:cNvPicPr>
          <p:nvPr>
            <p:custDataLst>
              <p:tags r:id="rId9"/>
            </p:custDataLst>
          </p:nvPr>
        </p:nvPicPr>
        <p:blipFill>
          <a:blip r:embed="rId31">
            <a:extLst>
              <a:ext uri="{96DAC541-7B7A-43D3-8B79-37D633B846F1}">
                <asvg:svgBlip xmlns:asvg="http://schemas.microsoft.com/office/drawing/2016/SVG/main" r:embed="rId32"/>
              </a:ext>
            </a:extLst>
          </a:blip>
          <a:stretch>
            <a:fillRect/>
          </a:stretch>
        </p:blipFill>
        <p:spPr>
          <a:xfrm>
            <a:off x="4942840" y="1948180"/>
            <a:ext cx="315595" cy="309880"/>
          </a:xfrm>
          <a:prstGeom prst="rect">
            <a:avLst/>
          </a:prstGeom>
        </p:spPr>
      </p:pic>
      <p:pic>
        <p:nvPicPr>
          <p:cNvPr id="6" name="图片 5" descr="交付"/>
          <p:cNvPicPr>
            <a:picLocks noChangeAspect="1"/>
          </p:cNvPicPr>
          <p:nvPr>
            <p:custDataLst>
              <p:tags r:id="rId10"/>
            </p:custDataLst>
          </p:nvPr>
        </p:nvPicPr>
        <p:blipFill>
          <a:blip r:embed="rId33"/>
          <a:stretch>
            <a:fillRect/>
          </a:stretch>
        </p:blipFill>
        <p:spPr>
          <a:xfrm>
            <a:off x="8644255" y="1837690"/>
            <a:ext cx="780415" cy="521335"/>
          </a:xfrm>
          <a:prstGeom prst="rect">
            <a:avLst/>
          </a:prstGeom>
        </p:spPr>
      </p:pic>
      <p:sp>
        <p:nvSpPr>
          <p:cNvPr id="10" name="矩形 23"/>
          <p:cNvSpPr/>
          <p:nvPr>
            <p:custDataLst>
              <p:tags r:id="rId11"/>
            </p:custDataLst>
          </p:nvPr>
        </p:nvSpPr>
        <p:spPr bwMode="auto">
          <a:xfrm>
            <a:off x="8312150" y="1838960"/>
            <a:ext cx="3326130" cy="6013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  教学体验亟待提升</a:t>
            </a:r>
          </a:p>
        </p:txBody>
      </p:sp>
      <p:sp>
        <p:nvSpPr>
          <p:cNvPr id="12" name="矩形 23"/>
          <p:cNvSpPr/>
          <p:nvPr>
            <p:custDataLst>
              <p:tags r:id="rId12"/>
            </p:custDataLst>
          </p:nvPr>
        </p:nvSpPr>
        <p:spPr bwMode="auto">
          <a:xfrm>
            <a:off x="8312150" y="2517775"/>
            <a:ext cx="3326130" cy="16332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21" name="圆角矩形 207"/>
          <p:cNvSpPr/>
          <p:nvPr>
            <p:custDataLst>
              <p:tags r:id="rId13"/>
            </p:custDataLst>
          </p:nvPr>
        </p:nvSpPr>
        <p:spPr>
          <a:xfrm>
            <a:off x="8506460" y="2743200"/>
            <a:ext cx="2938145" cy="118300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a:lnSpc>
                <a:spcPct val="150000"/>
              </a:lnSpc>
            </a:pPr>
            <a:r>
              <a:rPr lang="zh-CN" altLang="en-US" sz="1200">
                <a:latin typeface="微软雅黑" panose="020B0503020204020204" charset="-122"/>
                <a:ea typeface="微软雅黑" panose="020B0503020204020204" charset="-122"/>
                <a:cs typeface="微软雅黑" panose="020B0503020204020204" charset="-122"/>
                <a:sym typeface="+mn-ea"/>
              </a:rPr>
              <a:t>随着电教室使用频率的提高，传统</a:t>
            </a:r>
            <a:r>
              <a:rPr lang="en-US" altLang="zh-CN" sz="1200">
                <a:latin typeface="微软雅黑" panose="020B0503020204020204" charset="-122"/>
                <a:ea typeface="微软雅黑" panose="020B0503020204020204" charset="-122"/>
                <a:cs typeface="微软雅黑" panose="020B0503020204020204" charset="-122"/>
                <a:sym typeface="+mn-ea"/>
              </a:rPr>
              <a:t>PC</a:t>
            </a:r>
            <a:r>
              <a:rPr lang="zh-CN" altLang="en-US" sz="1200">
                <a:latin typeface="微软雅黑" panose="020B0503020204020204" charset="-122"/>
                <a:ea typeface="微软雅黑" panose="020B0503020204020204" charset="-122"/>
                <a:cs typeface="微软雅黑" panose="020B0503020204020204" charset="-122"/>
                <a:sym typeface="+mn-ea"/>
              </a:rPr>
              <a:t>的局限性日益凸显，在</a:t>
            </a:r>
            <a:r>
              <a:rPr lang="zh-CN" altLang="en-US" sz="1200" b="1">
                <a:solidFill>
                  <a:srgbClr val="0085D0"/>
                </a:solidFill>
                <a:latin typeface="微软雅黑" panose="020B0503020204020204" charset="-122"/>
                <a:ea typeface="微软雅黑" panose="020B0503020204020204" charset="-122"/>
                <a:cs typeface="微软雅黑" panose="020B0503020204020204" charset="-122"/>
                <a:sym typeface="+mn-ea"/>
              </a:rPr>
              <a:t>多套环境快速切换</a:t>
            </a:r>
            <a:r>
              <a:rPr lang="zh-CN" altLang="en-US" sz="1200">
                <a:latin typeface="微软雅黑" panose="020B0503020204020204" charset="-122"/>
                <a:ea typeface="微软雅黑" panose="020B0503020204020204" charset="-122"/>
                <a:cs typeface="微软雅黑" panose="020B0503020204020204" charset="-122"/>
                <a:sym typeface="+mn-ea"/>
              </a:rPr>
              <a:t>成为刚性需求。</a:t>
            </a:r>
            <a:endParaRPr lang="zh-CN" altLang="en-US" sz="1000" dirty="0">
              <a:solidFill>
                <a:schemeClr val="tx1">
                  <a:lumMod val="75000"/>
                  <a:lumOff val="25000"/>
                </a:schemeClr>
              </a:solidFill>
              <a:latin typeface="微软雅黑" panose="020B0503020204020204" charset="-122"/>
              <a:ea typeface="微软雅黑" panose="020B0503020204020204" charset="-122"/>
              <a:sym typeface="+mn-ea"/>
            </a:endParaRPr>
          </a:p>
        </p:txBody>
      </p:sp>
      <p:pic>
        <p:nvPicPr>
          <p:cNvPr id="23" name="图片 22" descr="交付"/>
          <p:cNvPicPr>
            <a:picLocks noChangeAspect="1"/>
          </p:cNvPicPr>
          <p:nvPr>
            <p:custDataLst>
              <p:tags r:id="rId14"/>
            </p:custDataLst>
          </p:nvPr>
        </p:nvPicPr>
        <p:blipFill>
          <a:blip r:embed="rId33"/>
          <a:stretch>
            <a:fillRect/>
          </a:stretch>
        </p:blipFill>
        <p:spPr>
          <a:xfrm>
            <a:off x="8752205" y="1927860"/>
            <a:ext cx="462915" cy="340360"/>
          </a:xfrm>
          <a:prstGeom prst="rect">
            <a:avLst/>
          </a:prstGeom>
        </p:spPr>
      </p:pic>
      <p:sp>
        <p:nvSpPr>
          <p:cNvPr id="30" name="矩形 23"/>
          <p:cNvSpPr/>
          <p:nvPr>
            <p:custDataLst>
              <p:tags r:id="rId15"/>
            </p:custDataLst>
          </p:nvPr>
        </p:nvSpPr>
        <p:spPr bwMode="auto">
          <a:xfrm>
            <a:off x="553085" y="5023485"/>
            <a:ext cx="3326130" cy="16332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31" name="矩形 23"/>
          <p:cNvSpPr/>
          <p:nvPr>
            <p:custDataLst>
              <p:tags r:id="rId16"/>
            </p:custDataLst>
          </p:nvPr>
        </p:nvSpPr>
        <p:spPr bwMode="auto">
          <a:xfrm>
            <a:off x="553720" y="4331970"/>
            <a:ext cx="3326130" cy="6140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    教学环境亟待改善 </a:t>
            </a:r>
          </a:p>
        </p:txBody>
      </p:sp>
      <p:sp>
        <p:nvSpPr>
          <p:cNvPr id="33" name="圆角矩形 207"/>
          <p:cNvSpPr/>
          <p:nvPr>
            <p:custDataLst>
              <p:tags r:id="rId17"/>
            </p:custDataLst>
          </p:nvPr>
        </p:nvSpPr>
        <p:spPr>
          <a:xfrm>
            <a:off x="706755" y="5248910"/>
            <a:ext cx="2937510" cy="118300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a:lnSpc>
                <a:spcPct val="150000"/>
              </a:lnSpc>
            </a:pPr>
            <a:r>
              <a:rPr lang="zh-CN" altLang="en-US" sz="1200">
                <a:latin typeface="微软雅黑" panose="020B0503020204020204" charset="-122"/>
                <a:ea typeface="微软雅黑" panose="020B0503020204020204" charset="-122"/>
                <a:cs typeface="微软雅黑" panose="020B0503020204020204" charset="-122"/>
                <a:sym typeface="+mn-ea"/>
              </a:rPr>
              <a:t>传统电教室中，部署传统</a:t>
            </a:r>
            <a:r>
              <a:rPr lang="en-US" altLang="zh-CN" sz="1200">
                <a:latin typeface="微软雅黑" panose="020B0503020204020204" charset="-122"/>
                <a:ea typeface="微软雅黑" panose="020B0503020204020204" charset="-122"/>
                <a:cs typeface="微软雅黑" panose="020B0503020204020204" charset="-122"/>
                <a:sym typeface="+mn-ea"/>
              </a:rPr>
              <a:t>PC</a:t>
            </a:r>
            <a:r>
              <a:rPr lang="zh-CN" altLang="en-US" sz="1200">
                <a:latin typeface="微软雅黑" panose="020B0503020204020204" charset="-122"/>
                <a:ea typeface="微软雅黑" panose="020B0503020204020204" charset="-122"/>
                <a:cs typeface="微软雅黑" panose="020B0503020204020204" charset="-122"/>
                <a:sym typeface="+mn-ea"/>
              </a:rPr>
              <a:t>设备满足更多学生使用需求，但存在</a:t>
            </a:r>
            <a:r>
              <a:rPr lang="zh-CN" altLang="en-US" sz="1200" b="1">
                <a:solidFill>
                  <a:srgbClr val="0085D0"/>
                </a:solidFill>
                <a:latin typeface="微软雅黑" panose="020B0503020204020204" charset="-122"/>
                <a:ea typeface="微软雅黑" panose="020B0503020204020204" charset="-122"/>
                <a:cs typeface="微软雅黑" panose="020B0503020204020204" charset="-122"/>
                <a:sym typeface="+mn-ea"/>
              </a:rPr>
              <a:t>发热量大、噪音大</a:t>
            </a:r>
            <a:r>
              <a:rPr lang="zh-CN" altLang="en-US" sz="1200">
                <a:latin typeface="微软雅黑" panose="020B0503020204020204" charset="-122"/>
                <a:ea typeface="微软雅黑" panose="020B0503020204020204" charset="-122"/>
                <a:cs typeface="微软雅黑" panose="020B0503020204020204" charset="-122"/>
                <a:sym typeface="+mn-ea"/>
              </a:rPr>
              <a:t>，导致整个电教室环境较差，影响教学效果的问题。</a:t>
            </a:r>
            <a:endParaRPr lang="zh-CN" altLang="en-US" sz="10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5" name="矩形 23"/>
          <p:cNvSpPr/>
          <p:nvPr>
            <p:custDataLst>
              <p:tags r:id="rId18"/>
            </p:custDataLst>
          </p:nvPr>
        </p:nvSpPr>
        <p:spPr bwMode="auto">
          <a:xfrm>
            <a:off x="4432935" y="4331970"/>
            <a:ext cx="3326130" cy="61404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教学管控需加强 </a:t>
            </a:r>
          </a:p>
        </p:txBody>
      </p:sp>
      <p:sp>
        <p:nvSpPr>
          <p:cNvPr id="36" name="矩形 23"/>
          <p:cNvSpPr/>
          <p:nvPr>
            <p:custDataLst>
              <p:tags r:id="rId19"/>
            </p:custDataLst>
          </p:nvPr>
        </p:nvSpPr>
        <p:spPr bwMode="auto">
          <a:xfrm>
            <a:off x="4432935" y="5023485"/>
            <a:ext cx="3326130" cy="16332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37" name="圆角矩形 207"/>
          <p:cNvSpPr/>
          <p:nvPr>
            <p:custDataLst>
              <p:tags r:id="rId20"/>
            </p:custDataLst>
          </p:nvPr>
        </p:nvSpPr>
        <p:spPr>
          <a:xfrm>
            <a:off x="4627245" y="5248910"/>
            <a:ext cx="2938145" cy="118300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a:lnSpc>
                <a:spcPct val="150000"/>
              </a:lnSpc>
            </a:pPr>
            <a:r>
              <a:rPr lang="zh-CN" altLang="en-US" sz="1200">
                <a:latin typeface="微软雅黑" panose="020B0503020204020204" charset="-122"/>
                <a:ea typeface="微软雅黑" panose="020B0503020204020204" charset="-122"/>
                <a:cs typeface="微软雅黑" panose="020B0503020204020204" charset="-122"/>
                <a:sym typeface="+mn-ea"/>
              </a:rPr>
              <a:t>在使用传统PC过程中，学生</a:t>
            </a:r>
            <a:r>
              <a:rPr lang="zh-CN" altLang="en-US" sz="1200" b="1">
                <a:solidFill>
                  <a:srgbClr val="0085D0"/>
                </a:solidFill>
                <a:latin typeface="微软雅黑" panose="020B0503020204020204" charset="-122"/>
                <a:ea typeface="微软雅黑" panose="020B0503020204020204" charset="-122"/>
                <a:cs typeface="微软雅黑" panose="020B0503020204020204" charset="-122"/>
                <a:sym typeface="+mn-ea"/>
              </a:rPr>
              <a:t>操作较难管控</a:t>
            </a:r>
            <a:r>
              <a:rPr lang="zh-CN" altLang="en-US" sz="1200">
                <a:latin typeface="微软雅黑" panose="020B0503020204020204" charset="-122"/>
                <a:ea typeface="微软雅黑" panose="020B0503020204020204" charset="-122"/>
                <a:cs typeface="微软雅黑" panose="020B0503020204020204" charset="-122"/>
                <a:sym typeface="+mn-ea"/>
              </a:rPr>
              <a:t>，如随意更改文件名称、上课时切换屏幕打游戏、恶意关闭教学软件等，导致教学质量受影响</a:t>
            </a:r>
            <a:r>
              <a:rPr lang="zh-CN" sz="1200">
                <a:latin typeface="微软雅黑" panose="020B0503020204020204" charset="-122"/>
                <a:ea typeface="微软雅黑" panose="020B0503020204020204" charset="-122"/>
                <a:cs typeface="微软雅黑" panose="020B0503020204020204" charset="-122"/>
                <a:sym typeface="+mn-ea"/>
              </a:rPr>
              <a:t>。</a:t>
            </a:r>
            <a:endParaRPr lang="zh-CN" altLang="en-US" sz="1000" dirty="0">
              <a:solidFill>
                <a:schemeClr val="tx1">
                  <a:lumMod val="75000"/>
                  <a:lumOff val="25000"/>
                </a:schemeClr>
              </a:solidFill>
              <a:latin typeface="微软雅黑" panose="020B0503020204020204" charset="-122"/>
              <a:ea typeface="微软雅黑" panose="020B0503020204020204" charset="-122"/>
              <a:sym typeface="+mn-ea"/>
            </a:endParaRPr>
          </a:p>
        </p:txBody>
      </p:sp>
      <p:pic>
        <p:nvPicPr>
          <p:cNvPr id="40" name="图片 39" descr="交付"/>
          <p:cNvPicPr>
            <a:picLocks noChangeAspect="1"/>
          </p:cNvPicPr>
          <p:nvPr>
            <p:custDataLst>
              <p:tags r:id="rId21"/>
            </p:custDataLst>
          </p:nvPr>
        </p:nvPicPr>
        <p:blipFill>
          <a:blip r:embed="rId33"/>
          <a:stretch>
            <a:fillRect/>
          </a:stretch>
        </p:blipFill>
        <p:spPr>
          <a:xfrm>
            <a:off x="8644255" y="4331335"/>
            <a:ext cx="780415" cy="521335"/>
          </a:xfrm>
          <a:prstGeom prst="rect">
            <a:avLst/>
          </a:prstGeom>
        </p:spPr>
      </p:pic>
      <p:sp>
        <p:nvSpPr>
          <p:cNvPr id="41" name="矩形 23"/>
          <p:cNvSpPr/>
          <p:nvPr>
            <p:custDataLst>
              <p:tags r:id="rId22"/>
            </p:custDataLst>
          </p:nvPr>
        </p:nvSpPr>
        <p:spPr bwMode="auto">
          <a:xfrm>
            <a:off x="8312150" y="4331335"/>
            <a:ext cx="3326130" cy="602615"/>
          </a:xfrm>
          <a:prstGeom prst="rect">
            <a:avLst/>
          </a:prstGeom>
          <a:gradFill>
            <a:gsLst>
              <a:gs pos="0">
                <a:srgbClr val="009FF4"/>
              </a:gs>
              <a:gs pos="100000">
                <a:srgbClr val="0574F5"/>
              </a:gs>
            </a:gsLst>
          </a:gradFill>
          <a:ln w="12700">
            <a:miter lim="400000"/>
          </a:ln>
        </p:spPr>
        <p:txBody>
          <a:bodyPr wrap="square" lIns="0" tIns="0" rIns="0" bIns="0" rtlCol="0" anchor="ctr">
            <a:noAutofit/>
          </a:bodyPr>
          <a:lstStyle/>
          <a:p>
            <a:pPr lvl="0" algn="ctr">
              <a:spcBef>
                <a:spcPts val="0"/>
              </a:spcBef>
              <a:spcAft>
                <a:spcPts val="0"/>
              </a:spcAft>
              <a:buClr>
                <a:srgbClr val="CC9900"/>
              </a:buClr>
              <a:buSzTx/>
              <a:buFont typeface="Wingdings" panose="05000000000000000000" pitchFamily="2" charset="2"/>
              <a:defRPr/>
            </a:pPr>
            <a:r>
              <a:rPr lang="zh-CN" altLang="en-US" sz="1600" b="1" kern="0" noProof="0" dirty="0">
                <a:ln>
                  <a:noFill/>
                </a:ln>
                <a:solidFill>
                  <a:prstClr val="white">
                    <a:lumMod val="95000"/>
                  </a:prstClr>
                </a:solidFill>
                <a:effectLst/>
                <a:uLnTx/>
                <a:uFillTx/>
                <a:latin typeface="微软雅黑" panose="020B0503020204020204" charset="-122"/>
                <a:ea typeface="微软雅黑" panose="020B0503020204020204" charset="-122"/>
                <a:sym typeface="+mn-ea"/>
              </a:rPr>
              <a:t>教学互动存在困难</a:t>
            </a:r>
          </a:p>
        </p:txBody>
      </p:sp>
      <p:sp>
        <p:nvSpPr>
          <p:cNvPr id="42" name="矩形 23"/>
          <p:cNvSpPr/>
          <p:nvPr>
            <p:custDataLst>
              <p:tags r:id="rId23"/>
            </p:custDataLst>
          </p:nvPr>
        </p:nvSpPr>
        <p:spPr bwMode="auto">
          <a:xfrm>
            <a:off x="8312150" y="5011420"/>
            <a:ext cx="3326130" cy="1633220"/>
          </a:xfrm>
          <a:prstGeom prst="rect">
            <a:avLst/>
          </a:prstGeom>
          <a:solidFill>
            <a:srgbClr val="E0EAF8"/>
          </a:solidFill>
          <a:ln w="25400" cap="flat" cmpd="sng" algn="ctr">
            <a:noFill/>
            <a:prstDash val="solid"/>
          </a:ln>
          <a:effectLst/>
        </p:spPr>
        <p:txBody>
          <a:bodyPr anchor="t"/>
          <a:lstStyle/>
          <a:p>
            <a:pPr algn="just" fontAlgn="base">
              <a:lnSpc>
                <a:spcPct val="150000"/>
              </a:lnSpc>
              <a:spcBef>
                <a:spcPct val="0"/>
              </a:spcBef>
              <a:spcAft>
                <a:spcPct val="0"/>
              </a:spcAft>
              <a:defRPr/>
            </a:pPr>
            <a:endParaRPr lang="zh-CN" altLang="en-US" sz="1200" kern="0" dirty="0">
              <a:solidFill>
                <a:prstClr val="black"/>
              </a:solidFill>
              <a:latin typeface="微软雅黑" panose="020B0503020204020204" charset="-122"/>
              <a:ea typeface="微软雅黑" panose="020B0503020204020204" charset="-122"/>
              <a:cs typeface="Heiti SC Medium" panose="02000000000000000000" charset="-122"/>
              <a:sym typeface="+mn-ea"/>
            </a:endParaRPr>
          </a:p>
        </p:txBody>
      </p:sp>
      <p:sp>
        <p:nvSpPr>
          <p:cNvPr id="43" name="圆角矩形 207"/>
          <p:cNvSpPr/>
          <p:nvPr>
            <p:custDataLst>
              <p:tags r:id="rId24"/>
            </p:custDataLst>
          </p:nvPr>
        </p:nvSpPr>
        <p:spPr>
          <a:xfrm>
            <a:off x="8506460" y="5236845"/>
            <a:ext cx="2938145" cy="1183005"/>
          </a:xfrm>
          <a:prstGeom prst="roundRect">
            <a:avLst>
              <a:gd name="adj" fmla="val 0"/>
            </a:avLst>
          </a:prstGeom>
          <a:solidFill>
            <a:schemeClr val="bg1"/>
          </a:solidFill>
          <a:ln w="3175" cap="flat" cmpd="sng" algn="ctr">
            <a:solidFill>
              <a:srgbClr val="6F9FDF"/>
            </a:solidFill>
            <a:prstDash val="solid"/>
            <a:miter lim="800000"/>
          </a:ln>
          <a:effectLst/>
        </p:spPr>
        <p:txBody>
          <a:bodyPr rtlCol="0" anchor="ctr"/>
          <a:lstStyle/>
          <a:p>
            <a:pPr>
              <a:lnSpc>
                <a:spcPct val="150000"/>
              </a:lnSpc>
            </a:pPr>
            <a:r>
              <a:rPr lang="zh-CN" altLang="en-US" sz="1200">
                <a:latin typeface="微软雅黑" panose="020B0503020204020204" charset="-122"/>
                <a:ea typeface="微软雅黑" panose="020B0503020204020204" charset="-122"/>
                <a:cs typeface="微软雅黑" panose="020B0503020204020204" charset="-122"/>
                <a:sym typeface="+mn-ea"/>
              </a:rPr>
              <a:t>使用传统PC进行教学时，需安装多种第三方软件以实现互动教学。缺乏</a:t>
            </a:r>
            <a:r>
              <a:rPr lang="zh-CN" altLang="en-US" sz="1200" b="1">
                <a:solidFill>
                  <a:srgbClr val="0085D0"/>
                </a:solidFill>
                <a:latin typeface="微软雅黑" panose="020B0503020204020204" charset="-122"/>
                <a:ea typeface="微软雅黑" panose="020B0503020204020204" charset="-122"/>
                <a:cs typeface="微软雅黑" panose="020B0503020204020204" charset="-122"/>
                <a:sym typeface="+mn-ea"/>
              </a:rPr>
              <a:t>专业统一的管理</a:t>
            </a:r>
            <a:r>
              <a:rPr lang="zh-CN" altLang="en-US" sz="1200">
                <a:latin typeface="微软雅黑" panose="020B0503020204020204" charset="-122"/>
                <a:ea typeface="微软雅黑" panose="020B0503020204020204" charset="-122"/>
                <a:cs typeface="微软雅黑" panose="020B0503020204020204" charset="-122"/>
                <a:sym typeface="+mn-ea"/>
              </a:rPr>
              <a:t>，软件工具易出现问题，最终影响了教学质量。</a:t>
            </a:r>
            <a:endParaRPr lang="zh-CN" altLang="en-US" sz="1000" dirty="0">
              <a:solidFill>
                <a:schemeClr val="tx1">
                  <a:lumMod val="75000"/>
                  <a:lumOff val="25000"/>
                </a:schemeClr>
              </a:solidFill>
              <a:latin typeface="微软雅黑" panose="020B0503020204020204" charset="-122"/>
              <a:ea typeface="微软雅黑" panose="020B0503020204020204" charset="-122"/>
              <a:sym typeface="+mn-ea"/>
            </a:endParaRPr>
          </a:p>
        </p:txBody>
      </p:sp>
      <p:pic>
        <p:nvPicPr>
          <p:cNvPr id="46" name="图形 19" descr="云计算 轮廓"/>
          <p:cNvPicPr>
            <a:picLocks noChangeAspect="1"/>
          </p:cNvPicPr>
          <p:nvPr>
            <p:custDataLst>
              <p:tags r:id="rId25"/>
            </p:custDataLst>
          </p:nvPr>
        </p:nvPicPr>
        <p:blipFill>
          <a:blip r:embed="rId34"/>
          <a:stretch>
            <a:fillRect/>
          </a:stretch>
        </p:blipFill>
        <p:spPr>
          <a:xfrm>
            <a:off x="4942840" y="4432300"/>
            <a:ext cx="315595" cy="318770"/>
          </a:xfrm>
          <a:prstGeom prst="rect">
            <a:avLst/>
          </a:prstGeom>
        </p:spPr>
      </p:pic>
      <p:sp>
        <p:nvSpPr>
          <p:cNvPr id="15" name="文本占位符 14"/>
          <p:cNvSpPr>
            <a:spLocks noGrp="1"/>
          </p:cNvSpPr>
          <p:nvPr>
            <p:ph type="body" sz="quarter" idx="10"/>
            <p:custDataLst>
              <p:tags r:id="rId26"/>
            </p:custDataLst>
          </p:nvPr>
        </p:nvSpPr>
        <p:spPr>
          <a:xfrm>
            <a:off x="730885" y="153988"/>
            <a:ext cx="6482080" cy="460375"/>
          </a:xfrm>
        </p:spPr>
        <p:txBody>
          <a:bodyPr wrap="square"/>
          <a:lstStyle/>
          <a:p>
            <a:r>
              <a:rPr lang="zh-CN" altLang="en-US" sz="2400"/>
              <a:t>需求分析：业务驱动</a:t>
            </a:r>
          </a:p>
        </p:txBody>
      </p:sp>
      <p:pic>
        <p:nvPicPr>
          <p:cNvPr id="3" name="图片 2" descr="产品 (1)"/>
          <p:cNvPicPr>
            <a:picLocks noChangeAspect="1"/>
          </p:cNvPicPr>
          <p:nvPr>
            <p:custDataLst>
              <p:tags r:id="rId27"/>
            </p:custDataLst>
          </p:nvPr>
        </p:nvPicPr>
        <p:blipFill>
          <a:blip r:embed="rId30"/>
          <a:stretch>
            <a:fillRect/>
          </a:stretch>
        </p:blipFill>
        <p:spPr>
          <a:xfrm>
            <a:off x="1061720" y="4459605"/>
            <a:ext cx="312420" cy="264795"/>
          </a:xfrm>
          <a:prstGeom prst="rect">
            <a:avLst/>
          </a:prstGeom>
        </p:spPr>
      </p:pic>
      <p:pic>
        <p:nvPicPr>
          <p:cNvPr id="13" name="图片 12" descr="交付"/>
          <p:cNvPicPr>
            <a:picLocks noChangeAspect="1"/>
          </p:cNvPicPr>
          <p:nvPr>
            <p:custDataLst>
              <p:tags r:id="rId28"/>
            </p:custDataLst>
          </p:nvPr>
        </p:nvPicPr>
        <p:blipFill>
          <a:blip r:embed="rId33"/>
          <a:stretch>
            <a:fillRect/>
          </a:stretch>
        </p:blipFill>
        <p:spPr>
          <a:xfrm>
            <a:off x="8644255" y="4410710"/>
            <a:ext cx="462915" cy="3403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730885" y="153988"/>
            <a:ext cx="9053195" cy="460375"/>
          </a:xfrm>
        </p:spPr>
        <p:txBody>
          <a:bodyPr wrap="square"/>
          <a:lstStyle/>
          <a:p>
            <a:r>
              <a:rPr sz="2400">
                <a:sym typeface="+mn-ea"/>
              </a:rPr>
              <a:t>方案</a:t>
            </a:r>
            <a:r>
              <a:rPr lang="en-US" altLang="zh-CN" sz="2400">
                <a:sym typeface="+mn-ea"/>
              </a:rPr>
              <a:t>1</a:t>
            </a:r>
            <a:r>
              <a:rPr sz="2400">
                <a:sym typeface="+mn-ea"/>
              </a:rPr>
              <a:t>：办公型政企版云电脑</a:t>
            </a:r>
            <a:r>
              <a:rPr lang="en-US" altLang="zh-CN" sz="2400">
                <a:sym typeface="+mn-ea"/>
              </a:rPr>
              <a:t> + </a:t>
            </a:r>
            <a:r>
              <a:rPr sz="2400">
                <a:sym typeface="+mn-ea"/>
              </a:rPr>
              <a:t>生态终端</a:t>
            </a:r>
            <a:r>
              <a:rPr lang="en-US" altLang="zh-CN" sz="2400">
                <a:sym typeface="+mn-ea"/>
              </a:rPr>
              <a:t>/</a:t>
            </a:r>
            <a:r>
              <a:rPr sz="2400">
                <a:sym typeface="+mn-ea"/>
              </a:rPr>
              <a:t>应用</a:t>
            </a:r>
            <a:endParaRPr lang="en-US" altLang="zh-CN" sz="2400"/>
          </a:p>
        </p:txBody>
      </p:sp>
      <p:sp>
        <p:nvSpPr>
          <p:cNvPr id="5" name="文本框 4"/>
          <p:cNvSpPr txBox="1"/>
          <p:nvPr>
            <p:custDataLst>
              <p:tags r:id="rId1"/>
            </p:custDataLst>
          </p:nvPr>
        </p:nvSpPr>
        <p:spPr bwMode="auto">
          <a:xfrm>
            <a:off x="257175" y="961390"/>
            <a:ext cx="11574780" cy="706120"/>
          </a:xfrm>
          <a:prstGeom prst="rect">
            <a:avLst/>
          </a:prstGeom>
          <a:solidFill>
            <a:srgbClr val="0070BF">
              <a:alpha val="4000"/>
            </a:srgbClr>
          </a:solidFill>
        </p:spPr>
        <p:txBody>
          <a:bodyPr vert="horz" wrap="square" lIns="396240" tIns="45720" rIns="396240" bIns="45720" numCol="1" spcCol="0" rtlCol="0" fromWordArt="0" anchor="ctr" anchorCtr="0" forceAA="0" compatLnSpc="0">
            <a:noAutofit/>
          </a:bodyPr>
          <a:lstStyle/>
          <a:p>
            <a:pPr marL="285750" lvl="0" indent="-285750" algn="l">
              <a:lnSpc>
                <a:spcPct val="150000"/>
              </a:lnSpc>
              <a:spcBef>
                <a:spcPts val="300"/>
              </a:spcBef>
              <a:buClrTx/>
              <a:buSzTx/>
              <a:buFont typeface="Wingdings" panose="05000000000000000000" charset="0"/>
              <a:buChar char="n"/>
            </a:pPr>
            <a:r>
              <a:rPr lang="en-US" altLang="zh-CN" sz="1600" b="1" dirty="0">
                <a:latin typeface="微软雅黑" panose="020B0503020204020204" charset="-122"/>
                <a:ea typeface="微软雅黑" panose="020B0503020204020204" charset="-122"/>
                <a:sym typeface="+mn-ea"/>
              </a:rPr>
              <a:t>融合</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办公型政企版云电脑、生态终端</a:t>
            </a:r>
            <a:r>
              <a:rPr lang="en-US" altLang="zh-CN"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应用</a:t>
            </a:r>
            <a:r>
              <a:rPr lang="en-US" altLang="zh-CN" sz="1600" b="1" dirty="0">
                <a:latin typeface="微软雅黑" panose="020B0503020204020204" charset="-122"/>
                <a:ea typeface="微软雅黑" panose="020B0503020204020204" charset="-122"/>
                <a:sym typeface="+mn-ea"/>
              </a:rPr>
              <a:t>，打造教育场景解决方案，</a:t>
            </a:r>
            <a:r>
              <a:rPr lang="zh-CN" altLang="en-US" sz="1600" b="1" dirty="0">
                <a:latin typeface="微软雅黑" panose="020B0503020204020204" charset="-122"/>
                <a:ea typeface="微软雅黑" panose="020B0503020204020204" charset="-122"/>
                <a:sym typeface="+mn-ea"/>
              </a:rPr>
              <a:t>可以为电教室提供一套</a:t>
            </a:r>
            <a:r>
              <a:rPr lang="zh-CN" altLang="en-US" sz="1600" b="1" kern="100" noProof="0" dirty="0">
                <a:ln>
                  <a:noFill/>
                </a:ln>
                <a:solidFill>
                  <a:srgbClr val="0085D0"/>
                </a:solidFill>
                <a:effectLst/>
                <a:uLnTx/>
                <a:uFillTx/>
                <a:latin typeface="微软雅黑" panose="020B0503020204020204" charset="-122"/>
                <a:ea typeface="微软雅黑" panose="020B0503020204020204" charset="-122"/>
                <a:cs typeface="微软雅黑" panose="020B0503020204020204" charset="-122"/>
                <a:sym typeface="+mn-ea"/>
              </a:rPr>
              <a:t>极具性价比的</a:t>
            </a:r>
            <a:r>
              <a:rPr lang="zh-CN" altLang="en-US" sz="1600" b="1" dirty="0">
                <a:latin typeface="微软雅黑" panose="020B0503020204020204" charset="-122"/>
                <a:ea typeface="微软雅黑" panose="020B0503020204020204" charset="-122"/>
                <a:sym typeface="+mn-ea"/>
              </a:rPr>
              <a:t>公有云方案</a:t>
            </a:r>
            <a:r>
              <a:rPr lang="en-US" altLang="zh-CN" sz="1600" b="1" dirty="0">
                <a:latin typeface="微软雅黑" panose="020B0503020204020204" charset="-122"/>
                <a:ea typeface="微软雅黑" panose="020B0503020204020204" charset="-122"/>
                <a:sym typeface="+mn-ea"/>
              </a:rPr>
              <a:t>。</a:t>
            </a:r>
            <a:endParaRPr sz="1600" b="1" dirty="0">
              <a:latin typeface="微软雅黑" panose="020B0503020204020204" charset="-122"/>
              <a:ea typeface="微软雅黑" panose="020B0503020204020204" charset="-122"/>
              <a:sym typeface="+mn-ea"/>
            </a:endParaRPr>
          </a:p>
        </p:txBody>
      </p:sp>
      <p:sp>
        <p:nvSpPr>
          <p:cNvPr id="6" name="圆角矩形 12"/>
          <p:cNvSpPr/>
          <p:nvPr>
            <p:custDataLst>
              <p:tags r:id="rId2"/>
            </p:custDataLst>
          </p:nvPr>
        </p:nvSpPr>
        <p:spPr>
          <a:xfrm>
            <a:off x="414655" y="1800225"/>
            <a:ext cx="4815840" cy="4824730"/>
          </a:xfrm>
          <a:prstGeom prst="rect">
            <a:avLst/>
          </a:prstGeom>
          <a:gradFill>
            <a:gsLst>
              <a:gs pos="0">
                <a:srgbClr val="FFFFFF"/>
              </a:gs>
              <a:gs pos="100000">
                <a:srgbClr val="FFFFFF">
                  <a:alpha val="58999"/>
                </a:srgbClr>
              </a:gs>
            </a:gsLst>
          </a:gradFill>
          <a:ln w="12700">
            <a:solidFill>
              <a:srgbClr val="0F60C2">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a:p>
        </p:txBody>
      </p:sp>
      <p:sp>
        <p:nvSpPr>
          <p:cNvPr id="107" name="矩形 58"/>
          <p:cNvSpPr/>
          <p:nvPr>
            <p:custDataLst>
              <p:tags r:id="rId3"/>
            </p:custDataLst>
          </p:nvPr>
        </p:nvSpPr>
        <p:spPr>
          <a:xfrm>
            <a:off x="1216660" y="2281555"/>
            <a:ext cx="3681730" cy="907415"/>
          </a:xfrm>
          <a:prstGeom prst="rect">
            <a:avLst/>
          </a:prstGeom>
          <a:solidFill>
            <a:srgbClr val="94C1FF">
              <a:alpha val="23000"/>
            </a:srgbClr>
          </a:solidFill>
          <a:ln w="12700" cap="flat" cmpd="sng" algn="ctr">
            <a:noFill/>
            <a:prstDash val="solid"/>
            <a:miter lim="800000"/>
          </a:ln>
          <a:effectLst/>
        </p:spPr>
        <p:txBody>
          <a:bodyPr lIns="0" tIns="45718" rIns="0" bIns="45718" rtlCol="0" anchor="t" anchorCtr="0"/>
          <a:lstStyle/>
          <a:p>
            <a:pPr marR="0" lvl="0" indent="0" algn="ctr" defTabSz="914400" rtl="0" eaLnBrk="1" fontAlgn="base" latinLnBrk="0" hangingPunct="1">
              <a:lnSpc>
                <a:spcPct val="150000"/>
              </a:lnSpc>
              <a:spcBef>
                <a:spcPct val="0"/>
              </a:spcBef>
              <a:spcAft>
                <a:spcPct val="0"/>
              </a:spcAft>
              <a:buClrTx/>
              <a:buSzTx/>
              <a:buFont typeface="+mj-ea"/>
              <a:buNone/>
              <a:defRPr/>
            </a:pPr>
            <a:endParaRPr kumimoji="0" lang="zh-CN" altLang="en-US" sz="1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
        <p:nvSpPr>
          <p:cNvPr id="7" name="形状"/>
          <p:cNvSpPr/>
          <p:nvPr>
            <p:custDataLst>
              <p:tags r:id="rId4"/>
            </p:custDataLst>
          </p:nvPr>
        </p:nvSpPr>
        <p:spPr>
          <a:xfrm>
            <a:off x="422275" y="1810385"/>
            <a:ext cx="2236470" cy="40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ctr">
              <a:buClrTx/>
              <a:buSzTx/>
              <a:buFontTx/>
              <a:defRPr>
                <a:solidFill>
                  <a:srgbClr val="FFFFFF"/>
                </a:solidFill>
              </a:defRPr>
            </a:pPr>
            <a:r>
              <a:rPr lang="zh-CN" sz="1600" b="1" spc="100">
                <a:uFillTx/>
                <a:latin typeface="微软雅黑" panose="020B0503020204020204" charset="-122"/>
                <a:ea typeface="微软雅黑" panose="020B0503020204020204" charset="-122"/>
                <a:cs typeface="微软雅黑" panose="020B0503020204020204" charset="-122"/>
                <a:sym typeface="+mn-ea"/>
              </a:rPr>
              <a:t>方案说明</a:t>
            </a:r>
          </a:p>
        </p:txBody>
      </p:sp>
      <p:sp>
        <p:nvSpPr>
          <p:cNvPr id="47" name="圆角矩形 12"/>
          <p:cNvSpPr/>
          <p:nvPr>
            <p:custDataLst>
              <p:tags r:id="rId5"/>
            </p:custDataLst>
          </p:nvPr>
        </p:nvSpPr>
        <p:spPr>
          <a:xfrm>
            <a:off x="1149350" y="6117590"/>
            <a:ext cx="3760470" cy="377825"/>
          </a:xfrm>
          <a:prstGeom prst="rect">
            <a:avLst/>
          </a:prstGeom>
          <a:gradFill>
            <a:gsLst>
              <a:gs pos="0">
                <a:srgbClr val="FFFFFF"/>
              </a:gs>
              <a:gs pos="100000">
                <a:srgbClr val="FFFFFF">
                  <a:alpha val="58999"/>
                </a:srgbClr>
              </a:gs>
            </a:gsLst>
          </a:gradFill>
          <a:ln w="12700">
            <a:no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a:p>
        </p:txBody>
      </p:sp>
      <p:sp>
        <p:nvSpPr>
          <p:cNvPr id="2" name="任意多边形 1"/>
          <p:cNvSpPr/>
          <p:nvPr>
            <p:custDataLst>
              <p:tags r:id="rId6"/>
            </p:custDataLst>
          </p:nvPr>
        </p:nvSpPr>
        <p:spPr>
          <a:xfrm>
            <a:off x="1411605" y="5446395"/>
            <a:ext cx="3082290" cy="372745"/>
          </a:xfrm>
          <a:custGeom>
            <a:avLst/>
            <a:gdLst/>
            <a:ahLst/>
            <a:cxnLst>
              <a:cxn ang="3">
                <a:pos x="hc" y="t"/>
              </a:cxn>
              <a:cxn ang="cd2">
                <a:pos x="l" y="vc"/>
              </a:cxn>
              <a:cxn ang="cd4">
                <a:pos x="hc" y="b"/>
              </a:cxn>
              <a:cxn ang="0">
                <a:pos x="r" y="vc"/>
              </a:cxn>
            </a:cxnLst>
            <a:rect l="l" t="t" r="r" b="b"/>
            <a:pathLst>
              <a:path w="5781" h="1894">
                <a:moveTo>
                  <a:pt x="0" y="1894"/>
                </a:moveTo>
                <a:cubicBezTo>
                  <a:pt x="1150" y="1808"/>
                  <a:pt x="2250" y="1207"/>
                  <a:pt x="2472" y="829"/>
                </a:cubicBezTo>
                <a:lnTo>
                  <a:pt x="2472" y="781"/>
                </a:lnTo>
                <a:lnTo>
                  <a:pt x="2082" y="781"/>
                </a:lnTo>
                <a:lnTo>
                  <a:pt x="2863" y="0"/>
                </a:lnTo>
                <a:lnTo>
                  <a:pt x="3644" y="781"/>
                </a:lnTo>
                <a:lnTo>
                  <a:pt x="3253" y="781"/>
                </a:lnTo>
                <a:lnTo>
                  <a:pt x="3253" y="798"/>
                </a:lnTo>
                <a:cubicBezTo>
                  <a:pt x="3466" y="1278"/>
                  <a:pt x="4853" y="1830"/>
                  <a:pt x="5781" y="1894"/>
                </a:cubicBezTo>
                <a:close/>
              </a:path>
            </a:pathLst>
          </a:custGeom>
          <a:gradFill>
            <a:gsLst>
              <a:gs pos="0">
                <a:srgbClr val="0578F5">
                  <a:alpha val="50000"/>
                </a:srgbClr>
              </a:gs>
              <a:gs pos="100000">
                <a:srgbClr val="D1E1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 name="矩形 42"/>
          <p:cNvSpPr/>
          <p:nvPr>
            <p:custDataLst>
              <p:tags r:id="rId7"/>
            </p:custDataLst>
          </p:nvPr>
        </p:nvSpPr>
        <p:spPr>
          <a:xfrm>
            <a:off x="1172845" y="5770880"/>
            <a:ext cx="3735070" cy="362585"/>
          </a:xfrm>
          <a:prstGeom prst="rect">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mn-lt"/>
              </a:rPr>
              <a:t>4+N+31+X</a:t>
            </a:r>
          </a:p>
        </p:txBody>
      </p:sp>
      <p:sp>
        <p:nvSpPr>
          <p:cNvPr id="10" name="文本框 9"/>
          <p:cNvSpPr txBox="1"/>
          <p:nvPr>
            <p:custDataLst>
              <p:tags r:id="rId8"/>
            </p:custDataLst>
          </p:nvPr>
        </p:nvSpPr>
        <p:spPr>
          <a:xfrm>
            <a:off x="1485265" y="6116955"/>
            <a:ext cx="1142365" cy="377825"/>
          </a:xfrm>
          <a:prstGeom prst="rect">
            <a:avLst/>
          </a:prstGeom>
          <a:noFill/>
        </p:spPr>
        <p:txBody>
          <a:bodyPr wrap="square" rtlCol="0" anchor="ctr" anchorCtr="0">
            <a:noAutofit/>
          </a:bodyPr>
          <a:lstStyle/>
          <a:p>
            <a:pPr algn="ctr"/>
            <a:r>
              <a:rPr lang="zh-CN" altLang="en-US" sz="1000" b="1">
                <a:latin typeface="微软雅黑" panose="020B0503020204020204" charset="-122"/>
                <a:ea typeface="微软雅黑" panose="020B0503020204020204" charset="-122"/>
              </a:rPr>
              <a:t>中心节点</a:t>
            </a:r>
          </a:p>
        </p:txBody>
      </p:sp>
      <p:sp>
        <p:nvSpPr>
          <p:cNvPr id="13" name="文本框 12"/>
          <p:cNvSpPr txBox="1"/>
          <p:nvPr>
            <p:custDataLst>
              <p:tags r:id="rId9"/>
            </p:custDataLst>
          </p:nvPr>
        </p:nvSpPr>
        <p:spPr>
          <a:xfrm>
            <a:off x="3583940" y="6116955"/>
            <a:ext cx="1142365" cy="377825"/>
          </a:xfrm>
          <a:prstGeom prst="rect">
            <a:avLst/>
          </a:prstGeom>
          <a:noFill/>
        </p:spPr>
        <p:txBody>
          <a:bodyPr wrap="square" rtlCol="0" anchor="ctr" anchorCtr="0">
            <a:noAutofit/>
          </a:bodyPr>
          <a:lstStyle/>
          <a:p>
            <a:pPr algn="ctr"/>
            <a:r>
              <a:rPr lang="zh-CN" altLang="en-US" sz="1000" b="1">
                <a:latin typeface="微软雅黑" panose="020B0503020204020204" charset="-122"/>
                <a:ea typeface="微软雅黑" panose="020B0503020204020204" charset="-122"/>
              </a:rPr>
              <a:t>省节点</a:t>
            </a:r>
          </a:p>
        </p:txBody>
      </p:sp>
      <p:sp>
        <p:nvSpPr>
          <p:cNvPr id="53" name="对角圆角矩形 16"/>
          <p:cNvSpPr/>
          <p:nvPr>
            <p:custDataLst>
              <p:tags r:id="rId10"/>
            </p:custDataLst>
          </p:nvPr>
        </p:nvSpPr>
        <p:spPr>
          <a:xfrm>
            <a:off x="679450" y="5789930"/>
            <a:ext cx="419100" cy="72517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资源</a:t>
            </a:r>
          </a:p>
        </p:txBody>
      </p:sp>
      <p:sp>
        <p:nvSpPr>
          <p:cNvPr id="54" name="对角圆角矩形 16"/>
          <p:cNvSpPr/>
          <p:nvPr>
            <p:custDataLst>
              <p:tags r:id="rId11"/>
            </p:custDataLst>
          </p:nvPr>
        </p:nvSpPr>
        <p:spPr>
          <a:xfrm>
            <a:off x="679450" y="2288540"/>
            <a:ext cx="419100" cy="90043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特征</a:t>
            </a:r>
          </a:p>
        </p:txBody>
      </p:sp>
      <p:sp>
        <p:nvSpPr>
          <p:cNvPr id="109" name="矩形: 圆角 37"/>
          <p:cNvSpPr/>
          <p:nvPr>
            <p:custDataLst>
              <p:tags r:id="rId12"/>
            </p:custDataLst>
          </p:nvPr>
        </p:nvSpPr>
        <p:spPr>
          <a:xfrm>
            <a:off x="1603375" y="2446655"/>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即开即用</a:t>
            </a:r>
          </a:p>
        </p:txBody>
      </p:sp>
      <p:sp>
        <p:nvSpPr>
          <p:cNvPr id="59" name="矩形: 圆角 37"/>
          <p:cNvSpPr/>
          <p:nvPr>
            <p:custDataLst>
              <p:tags r:id="rId13"/>
            </p:custDataLst>
          </p:nvPr>
        </p:nvSpPr>
        <p:spPr>
          <a:xfrm>
            <a:off x="3135630" y="2447290"/>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弹性扩容</a:t>
            </a:r>
          </a:p>
        </p:txBody>
      </p:sp>
      <p:sp>
        <p:nvSpPr>
          <p:cNvPr id="60" name="矩形: 圆角 37"/>
          <p:cNvSpPr/>
          <p:nvPr>
            <p:custDataLst>
              <p:tags r:id="rId14"/>
            </p:custDataLst>
          </p:nvPr>
        </p:nvSpPr>
        <p:spPr>
          <a:xfrm>
            <a:off x="1603375" y="2786380"/>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付费灵活</a:t>
            </a:r>
          </a:p>
        </p:txBody>
      </p:sp>
      <p:sp>
        <p:nvSpPr>
          <p:cNvPr id="62" name="矩形: 圆角 37"/>
          <p:cNvSpPr/>
          <p:nvPr>
            <p:custDataLst>
              <p:tags r:id="rId15"/>
            </p:custDataLst>
          </p:nvPr>
        </p:nvSpPr>
        <p:spPr>
          <a:xfrm>
            <a:off x="3135630" y="2787015"/>
            <a:ext cx="1337310" cy="285115"/>
          </a:xfrm>
          <a:prstGeom prst="roundRect">
            <a:avLst>
              <a:gd name="adj" fmla="val 50000"/>
            </a:avLst>
          </a:prstGeom>
          <a:solidFill>
            <a:schemeClr val="bg1"/>
          </a:solidFill>
          <a:ln w="3175" cap="flat" cmpd="sng" algn="ctr">
            <a:solidFill>
              <a:srgbClr val="6F9FDF"/>
            </a:solidFill>
            <a:prstDash val="solid"/>
            <a:miter lim="800000"/>
          </a:ln>
          <a:effectLst/>
        </p:spPr>
        <p:txBody>
          <a:bodyPr lIns="91440" tIns="45720" rIns="91440" bIns="45720" rtlCol="0" anchor="ctr">
            <a:noAutofit/>
          </a:bodyPr>
          <a:lstStyle/>
          <a:p>
            <a:pPr lvl="0" algn="ctr" defTabSz="488315">
              <a:lnSpc>
                <a:spcPct val="100000"/>
              </a:lnSpc>
              <a:spcAft>
                <a:spcPts val="600"/>
              </a:spcAft>
              <a:buClrTx/>
              <a:buSzTx/>
              <a:buFont typeface="Arial" panose="020B0604020202020204" pitchFamily="34" charset="0"/>
            </a:pPr>
            <a:r>
              <a:rPr lang="zh-CN" altLang="en-US" sz="1000" b="1">
                <a:solidFill>
                  <a:srgbClr val="0071D5"/>
                </a:solidFill>
                <a:latin typeface="微软雅黑" panose="020B0503020204020204" charset="-122"/>
                <a:ea typeface="微软雅黑" panose="020B0503020204020204" charset="-122"/>
                <a:sym typeface="+mn-ea"/>
              </a:rPr>
              <a:t>统一运维</a:t>
            </a:r>
          </a:p>
        </p:txBody>
      </p:sp>
      <p:sp>
        <p:nvSpPr>
          <p:cNvPr id="9" name="文本框 8"/>
          <p:cNvSpPr txBox="1"/>
          <p:nvPr>
            <p:custDataLst>
              <p:tags r:id="rId16"/>
            </p:custDataLst>
          </p:nvPr>
        </p:nvSpPr>
        <p:spPr>
          <a:xfrm>
            <a:off x="1133475" y="4773295"/>
            <a:ext cx="1725295" cy="335915"/>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政企版（</a:t>
            </a:r>
            <a:r>
              <a:rPr lang="en-US" altLang="zh-CN" sz="800" u="sng" dirty="0">
                <a:latin typeface="微软雅黑" panose="020B0503020204020204" charset="-122"/>
                <a:ea typeface="微软雅黑" panose="020B0503020204020204" charset="-122"/>
                <a:cs typeface="微软雅黑" panose="020B0503020204020204" charset="-122"/>
              </a:rPr>
              <a:t>4C8G80G</a:t>
            </a:r>
            <a:r>
              <a:rPr lang="zh-CN" altLang="en-US" sz="800" u="sng" dirty="0">
                <a:latin typeface="微软雅黑" panose="020B0503020204020204" charset="-122"/>
                <a:ea typeface="微软雅黑" panose="020B0503020204020204" charset="-122"/>
                <a:cs typeface="微软雅黑" panose="020B0503020204020204" charset="-122"/>
              </a:rPr>
              <a:t>系统盘）</a:t>
            </a:r>
          </a:p>
        </p:txBody>
      </p:sp>
      <p:sp>
        <p:nvSpPr>
          <p:cNvPr id="24" name="圆角矩形 12"/>
          <p:cNvSpPr/>
          <p:nvPr>
            <p:custDataLst>
              <p:tags r:id="rId17"/>
            </p:custDataLst>
          </p:nvPr>
        </p:nvSpPr>
        <p:spPr>
          <a:xfrm>
            <a:off x="1188085" y="4476750"/>
            <a:ext cx="1616710"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软件实例</a:t>
            </a:r>
          </a:p>
        </p:txBody>
      </p:sp>
      <p:pic>
        <p:nvPicPr>
          <p:cNvPr id="48" name="图片 47" descr="加"/>
          <p:cNvPicPr>
            <a:picLocks noChangeAspect="1"/>
          </p:cNvPicPr>
          <p:nvPr>
            <p:custDataLst>
              <p:tags r:id="rId18"/>
            </p:custDataLst>
          </p:nvPr>
        </p:nvPicPr>
        <p:blipFill>
          <a:blip r:embed="rId44">
            <a:extLst>
              <a:ext uri="{96DAC541-7B7A-43D3-8B79-37D633B846F1}">
                <asvg:svgBlip xmlns:asvg="http://schemas.microsoft.com/office/drawing/2016/SVG/main" r:embed="rId45"/>
              </a:ext>
            </a:extLst>
          </a:blip>
          <a:stretch>
            <a:fillRect/>
          </a:stretch>
        </p:blipFill>
        <p:spPr>
          <a:xfrm>
            <a:off x="2839085" y="4840605"/>
            <a:ext cx="280670" cy="264795"/>
          </a:xfrm>
          <a:prstGeom prst="rect">
            <a:avLst/>
          </a:prstGeom>
        </p:spPr>
      </p:pic>
      <p:sp>
        <p:nvSpPr>
          <p:cNvPr id="3" name="文本框 2"/>
          <p:cNvSpPr txBox="1"/>
          <p:nvPr>
            <p:custDataLst>
              <p:tags r:id="rId19"/>
            </p:custDataLst>
          </p:nvPr>
        </p:nvSpPr>
        <p:spPr>
          <a:xfrm>
            <a:off x="1111885" y="5002530"/>
            <a:ext cx="1768475" cy="335915"/>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政企版（</a:t>
            </a:r>
            <a:r>
              <a:rPr lang="en-US" altLang="zh-CN" sz="800" u="sng" dirty="0">
                <a:latin typeface="微软雅黑" panose="020B0503020204020204" charset="-122"/>
                <a:ea typeface="微软雅黑" panose="020B0503020204020204" charset="-122"/>
                <a:cs typeface="微软雅黑" panose="020B0503020204020204" charset="-122"/>
              </a:rPr>
              <a:t>8C16G80G</a:t>
            </a:r>
            <a:r>
              <a:rPr lang="zh-CN" altLang="en-US" sz="800" u="sng" dirty="0">
                <a:latin typeface="微软雅黑" panose="020B0503020204020204" charset="-122"/>
                <a:ea typeface="微软雅黑" panose="020B0503020204020204" charset="-122"/>
                <a:cs typeface="微软雅黑" panose="020B0503020204020204" charset="-122"/>
              </a:rPr>
              <a:t>系统盘）</a:t>
            </a:r>
          </a:p>
        </p:txBody>
      </p:sp>
      <p:grpSp>
        <p:nvGrpSpPr>
          <p:cNvPr id="123" name="组合 122"/>
          <p:cNvGrpSpPr/>
          <p:nvPr/>
        </p:nvGrpSpPr>
        <p:grpSpPr>
          <a:xfrm>
            <a:off x="3181985" y="4495800"/>
            <a:ext cx="1725930" cy="895985"/>
            <a:chOff x="4725" y="7080"/>
            <a:chExt cx="2718" cy="1411"/>
          </a:xfrm>
        </p:grpSpPr>
        <p:sp>
          <p:nvSpPr>
            <p:cNvPr id="33" name="圆角矩形 12"/>
            <p:cNvSpPr/>
            <p:nvPr>
              <p:custDataLst>
                <p:tags r:id="rId40"/>
              </p:custDataLst>
            </p:nvPr>
          </p:nvSpPr>
          <p:spPr>
            <a:xfrm>
              <a:off x="4811" y="7080"/>
              <a:ext cx="2546" cy="4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终端</a:t>
              </a:r>
            </a:p>
          </p:txBody>
        </p:sp>
        <p:sp>
          <p:nvSpPr>
            <p:cNvPr id="11" name="文本框 10"/>
            <p:cNvSpPr txBox="1"/>
            <p:nvPr>
              <p:custDataLst>
                <p:tags r:id="rId41"/>
              </p:custDataLst>
            </p:nvPr>
          </p:nvSpPr>
          <p:spPr>
            <a:xfrm>
              <a:off x="4725" y="7572"/>
              <a:ext cx="2718" cy="529"/>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一体机、便携主机（终端库）</a:t>
              </a:r>
            </a:p>
          </p:txBody>
        </p:sp>
        <p:sp>
          <p:nvSpPr>
            <p:cNvPr id="12" name="文本框 11"/>
            <p:cNvSpPr txBox="1"/>
            <p:nvPr>
              <p:custDataLst>
                <p:tags r:id="rId42"/>
              </p:custDataLst>
            </p:nvPr>
          </p:nvSpPr>
          <p:spPr>
            <a:xfrm>
              <a:off x="4725" y="7963"/>
              <a:ext cx="2718" cy="529"/>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sym typeface="+mn-ea"/>
                </a:rPr>
                <a:t>利旧</a:t>
              </a:r>
              <a:r>
                <a:rPr lang="en-US" altLang="zh-CN" sz="800" u="sng" dirty="0">
                  <a:latin typeface="微软雅黑" panose="020B0503020204020204" charset="-122"/>
                  <a:ea typeface="微软雅黑" panose="020B0503020204020204" charset="-122"/>
                  <a:cs typeface="微软雅黑" panose="020B0503020204020204" charset="-122"/>
                  <a:sym typeface="+mn-ea"/>
                </a:rPr>
                <a:t>PC+</a:t>
              </a:r>
              <a:r>
                <a:rPr lang="zh-CN" altLang="en-US" sz="800" u="sng" dirty="0">
                  <a:latin typeface="微软雅黑" panose="020B0503020204020204" charset="-122"/>
                  <a:ea typeface="微软雅黑" panose="020B0503020204020204" charset="-122"/>
                  <a:cs typeface="微软雅黑" panose="020B0503020204020204" charset="-122"/>
                  <a:sym typeface="+mn-ea"/>
                </a:rPr>
                <a:t>软终端</a:t>
              </a:r>
              <a:endParaRPr lang="en-US" altLang="zh-CN" sz="800" u="sng" dirty="0">
                <a:latin typeface="微软雅黑" panose="020B0503020204020204" charset="-122"/>
                <a:ea typeface="微软雅黑" panose="020B0503020204020204" charset="-122"/>
                <a:cs typeface="微软雅黑" panose="020B0503020204020204" charset="-122"/>
              </a:endParaRPr>
            </a:p>
          </p:txBody>
        </p:sp>
      </p:grpSp>
      <p:sp>
        <p:nvSpPr>
          <p:cNvPr id="19" name="对角圆角矩形 16"/>
          <p:cNvSpPr/>
          <p:nvPr>
            <p:custDataLst>
              <p:tags r:id="rId20"/>
            </p:custDataLst>
          </p:nvPr>
        </p:nvSpPr>
        <p:spPr>
          <a:xfrm>
            <a:off x="679450" y="3253105"/>
            <a:ext cx="419100" cy="102616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应用外设</a:t>
            </a:r>
          </a:p>
        </p:txBody>
      </p:sp>
      <p:sp>
        <p:nvSpPr>
          <p:cNvPr id="26" name="圆角矩形 12"/>
          <p:cNvSpPr/>
          <p:nvPr>
            <p:custDataLst>
              <p:tags r:id="rId21"/>
            </p:custDataLst>
          </p:nvPr>
        </p:nvSpPr>
        <p:spPr>
          <a:xfrm>
            <a:off x="1188720" y="3439795"/>
            <a:ext cx="1616710"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应用</a:t>
            </a:r>
          </a:p>
        </p:txBody>
      </p:sp>
      <p:sp>
        <p:nvSpPr>
          <p:cNvPr id="27" name="文本框 26"/>
          <p:cNvSpPr txBox="1"/>
          <p:nvPr>
            <p:custDataLst>
              <p:tags r:id="rId22"/>
            </p:custDataLst>
          </p:nvPr>
        </p:nvSpPr>
        <p:spPr>
          <a:xfrm>
            <a:off x="1257300" y="3766185"/>
            <a:ext cx="1494790" cy="476250"/>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极域等教学软件</a:t>
            </a:r>
          </a:p>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（生态提供）</a:t>
            </a:r>
          </a:p>
        </p:txBody>
      </p:sp>
      <p:sp>
        <p:nvSpPr>
          <p:cNvPr id="28" name="圆角矩形 12"/>
          <p:cNvSpPr/>
          <p:nvPr>
            <p:custDataLst>
              <p:tags r:id="rId23"/>
            </p:custDataLst>
          </p:nvPr>
        </p:nvSpPr>
        <p:spPr>
          <a:xfrm>
            <a:off x="3196590" y="3439795"/>
            <a:ext cx="1616710" cy="326390"/>
          </a:xfrm>
          <a:prstGeom prst="roundRect">
            <a:avLst>
              <a:gd name="adj" fmla="val 50000"/>
            </a:avLst>
          </a:prstGeom>
          <a:solidFill>
            <a:srgbClr val="DFEBFD"/>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sz="1200" b="1">
                <a:solidFill>
                  <a:srgbClr val="0579F5"/>
                </a:solidFill>
                <a:latin typeface="微软雅黑" panose="020B0503020204020204" charset="-122"/>
                <a:ea typeface="微软雅黑" panose="020B0503020204020204" charset="-122"/>
                <a:sym typeface="微软雅黑" panose="020B0503020204020204" charset="-122"/>
              </a:rPr>
              <a:t>外设</a:t>
            </a:r>
          </a:p>
        </p:txBody>
      </p:sp>
      <p:sp>
        <p:nvSpPr>
          <p:cNvPr id="30" name="文本框 29"/>
          <p:cNvSpPr txBox="1"/>
          <p:nvPr>
            <p:custDataLst>
              <p:tags r:id="rId24"/>
            </p:custDataLst>
          </p:nvPr>
        </p:nvSpPr>
        <p:spPr>
          <a:xfrm>
            <a:off x="3101340" y="3766185"/>
            <a:ext cx="1794510" cy="476250"/>
          </a:xfrm>
          <a:prstGeom prst="rect">
            <a:avLst/>
          </a:prstGeom>
          <a:noFill/>
        </p:spPr>
        <p:txBody>
          <a:bodyPr wrap="square" rtlCol="0" anchor="t">
            <a:noAutofit/>
          </a:bodyPr>
          <a:lstStyle/>
          <a:p>
            <a:pPr indent="0" algn="ctr" latinLnBrk="0">
              <a:lnSpc>
                <a:spcPct val="150000"/>
              </a:lnSpc>
              <a:buNone/>
            </a:pPr>
            <a:r>
              <a:rPr lang="zh-CN" altLang="en-US" sz="800" u="sng" dirty="0">
                <a:latin typeface="微软雅黑" panose="020B0503020204020204" charset="-122"/>
                <a:ea typeface="微软雅黑" panose="020B0503020204020204" charset="-122"/>
                <a:cs typeface="微软雅黑" panose="020B0503020204020204" charset="-122"/>
              </a:rPr>
              <a:t>鼠标键盘显示器（可利旧）</a:t>
            </a:r>
          </a:p>
          <a:p>
            <a:pPr indent="0" algn="ctr" latinLnBrk="0">
              <a:lnSpc>
                <a:spcPct val="150000"/>
              </a:lnSpc>
              <a:buNone/>
            </a:pPr>
            <a:r>
              <a:rPr lang="en-US" altLang="zh-CN" sz="800" u="sng" dirty="0">
                <a:latin typeface="微软雅黑" panose="020B0503020204020204" charset="-122"/>
                <a:ea typeface="微软雅黑" panose="020B0503020204020204" charset="-122"/>
                <a:cs typeface="微软雅黑" panose="020B0503020204020204" charset="-122"/>
              </a:rPr>
              <a:t>U</a:t>
            </a:r>
            <a:r>
              <a:rPr lang="zh-CN" altLang="en-US" sz="800" u="sng" dirty="0">
                <a:latin typeface="微软雅黑" panose="020B0503020204020204" charset="-122"/>
                <a:ea typeface="微软雅黑" panose="020B0503020204020204" charset="-122"/>
                <a:cs typeface="微软雅黑" panose="020B0503020204020204" charset="-122"/>
              </a:rPr>
              <a:t>盘、</a:t>
            </a:r>
            <a:r>
              <a:rPr lang="en-US" altLang="zh-CN" sz="800" u="sng" dirty="0">
                <a:latin typeface="微软雅黑" panose="020B0503020204020204" charset="-122"/>
                <a:ea typeface="微软雅黑" panose="020B0503020204020204" charset="-122"/>
                <a:cs typeface="微软雅黑" panose="020B0503020204020204" charset="-122"/>
              </a:rPr>
              <a:t>耳机</a:t>
            </a:r>
            <a:r>
              <a:rPr lang="zh-CN" altLang="en-US" sz="800" u="sng" dirty="0">
                <a:latin typeface="微软雅黑" panose="020B0503020204020204" charset="-122"/>
                <a:ea typeface="微软雅黑" panose="020B0503020204020204" charset="-122"/>
                <a:cs typeface="微软雅黑" panose="020B0503020204020204" charset="-122"/>
              </a:rPr>
              <a:t>等</a:t>
            </a:r>
          </a:p>
        </p:txBody>
      </p:sp>
      <p:pic>
        <p:nvPicPr>
          <p:cNvPr id="55" name="图片 54" descr="加"/>
          <p:cNvPicPr>
            <a:picLocks noChangeAspect="1"/>
          </p:cNvPicPr>
          <p:nvPr>
            <p:custDataLst>
              <p:tags r:id="rId25"/>
            </p:custDataLst>
          </p:nvPr>
        </p:nvPicPr>
        <p:blipFill>
          <a:blip r:embed="rId44">
            <a:extLst>
              <a:ext uri="{96DAC541-7B7A-43D3-8B79-37D633B846F1}">
                <asvg:svgBlip xmlns:asvg="http://schemas.microsoft.com/office/drawing/2016/SVG/main" r:embed="rId45"/>
              </a:ext>
            </a:extLst>
          </a:blip>
          <a:stretch>
            <a:fillRect/>
          </a:stretch>
        </p:blipFill>
        <p:spPr>
          <a:xfrm>
            <a:off x="2837815" y="3465195"/>
            <a:ext cx="280670" cy="264795"/>
          </a:xfrm>
          <a:prstGeom prst="rect">
            <a:avLst/>
          </a:prstGeom>
        </p:spPr>
      </p:pic>
      <p:sp>
        <p:nvSpPr>
          <p:cNvPr id="103" name="对角圆角矩形 16"/>
          <p:cNvSpPr/>
          <p:nvPr>
            <p:custDataLst>
              <p:tags r:id="rId26"/>
            </p:custDataLst>
          </p:nvPr>
        </p:nvSpPr>
        <p:spPr>
          <a:xfrm>
            <a:off x="679450" y="4389755"/>
            <a:ext cx="419100" cy="1026160"/>
          </a:xfrm>
          <a:prstGeom prst="rect">
            <a:avLst/>
          </a:prstGeom>
          <a:gradFill>
            <a:gsLst>
              <a:gs pos="0">
                <a:srgbClr val="009FF4">
                  <a:alpha val="80000"/>
                </a:srgbClr>
              </a:gs>
              <a:gs pos="100000">
                <a:srgbClr val="0574F5">
                  <a:alpha val="80000"/>
                </a:srgbClr>
              </a:gs>
            </a:gsLst>
          </a:gradFill>
          <a:ln w="12700">
            <a:miter lim="400000"/>
          </a:ln>
        </p:spPr>
        <p:txBody>
          <a:bodyPr lIns="0" tIns="0" rIns="0" bIns="0" anchor="ctr"/>
          <a:lstStyle/>
          <a:p>
            <a:pPr algn="ctr">
              <a:defRPr>
                <a:solidFill>
                  <a:srgbClr val="FFFFFF"/>
                </a:solidFill>
              </a:defRPr>
            </a:pPr>
            <a:r>
              <a:rPr lang="zh-CN" sz="1400" b="1">
                <a:solidFill>
                  <a:schemeClr val="bg1"/>
                </a:solidFill>
                <a:latin typeface="微软雅黑" panose="020B0503020204020204" charset="-122"/>
                <a:ea typeface="微软雅黑" panose="020B0503020204020204" charset="-122"/>
              </a:rPr>
              <a:t>实例终端</a:t>
            </a:r>
          </a:p>
        </p:txBody>
      </p:sp>
      <p:sp>
        <p:nvSpPr>
          <p:cNvPr id="141" name="圆角矩形 12"/>
          <p:cNvSpPr/>
          <p:nvPr>
            <p:custDataLst>
              <p:tags r:id="rId27"/>
            </p:custDataLst>
          </p:nvPr>
        </p:nvSpPr>
        <p:spPr>
          <a:xfrm>
            <a:off x="5806440" y="1800225"/>
            <a:ext cx="5461635" cy="4824730"/>
          </a:xfrm>
          <a:prstGeom prst="roundRect">
            <a:avLst>
              <a:gd name="adj" fmla="val 4885"/>
            </a:avLst>
          </a:prstGeom>
          <a:gradFill>
            <a:gsLst>
              <a:gs pos="0">
                <a:srgbClr val="FFFFFF"/>
              </a:gs>
              <a:gs pos="100000">
                <a:srgbClr val="FFFFFF">
                  <a:alpha val="58999"/>
                </a:srgbClr>
              </a:gs>
            </a:gsLst>
          </a:gradFill>
          <a:ln w="12700">
            <a:solidFill>
              <a:srgbClr val="0574F5">
                <a:alpha val="29000"/>
              </a:srgbClr>
            </a:solidFill>
            <a:miter/>
          </a:ln>
          <a:effectLst>
            <a:outerShdw blurRad="457200" dist="50800" dir="5400000" rotWithShape="0">
              <a:srgbClr val="003AC3">
                <a:alpha val="24000"/>
              </a:srgbClr>
            </a:outerShdw>
          </a:effectLst>
        </p:spPr>
        <p:txBody>
          <a:bodyPr lIns="0" tIns="0" rIns="0" bIns="0" anchor="ctr"/>
          <a:lstStyle/>
          <a:p>
            <a:pPr algn="ctr">
              <a:defRPr>
                <a:solidFill>
                  <a:srgbClr val="FFFFFF"/>
                </a:solidFill>
              </a:defRPr>
            </a:pPr>
            <a:endParaRPr sz="1050" dirty="0"/>
          </a:p>
        </p:txBody>
      </p:sp>
      <p:grpSp>
        <p:nvGrpSpPr>
          <p:cNvPr id="125" name="组合 124"/>
          <p:cNvGrpSpPr/>
          <p:nvPr/>
        </p:nvGrpSpPr>
        <p:grpSpPr>
          <a:xfrm>
            <a:off x="7024370" y="2057400"/>
            <a:ext cx="3097530" cy="1535430"/>
            <a:chOff x="2665" y="3416"/>
            <a:chExt cx="4878" cy="2418"/>
          </a:xfrm>
        </p:grpSpPr>
        <p:grpSp>
          <p:nvGrpSpPr>
            <p:cNvPr id="126" name="组合 125"/>
            <p:cNvGrpSpPr/>
            <p:nvPr/>
          </p:nvGrpSpPr>
          <p:grpSpPr>
            <a:xfrm>
              <a:off x="2665" y="3416"/>
              <a:ext cx="4879" cy="2418"/>
              <a:chOff x="2665" y="3141"/>
              <a:chExt cx="4879" cy="2418"/>
            </a:xfrm>
          </p:grpSpPr>
          <p:sp>
            <p:nvSpPr>
              <p:cNvPr id="350" name="Freeform 7"/>
              <p:cNvSpPr/>
              <p:nvPr/>
            </p:nvSpPr>
            <p:spPr bwMode="auto">
              <a:xfrm>
                <a:off x="2665" y="3141"/>
                <a:ext cx="4879" cy="2418"/>
              </a:xfrm>
              <a:custGeom>
                <a:avLst/>
                <a:gdLst/>
                <a:ahLst/>
                <a:cxnLst>
                  <a:cxn ang="0">
                    <a:pos x="467" y="0"/>
                  </a:cxn>
                  <a:cxn ang="0">
                    <a:pos x="218" y="248"/>
                  </a:cxn>
                  <a:cxn ang="0">
                    <a:pos x="197" y="247"/>
                  </a:cxn>
                  <a:cxn ang="0">
                    <a:pos x="0" y="444"/>
                  </a:cxn>
                  <a:cxn ang="0">
                    <a:pos x="197" y="641"/>
                  </a:cxn>
                  <a:cxn ang="0">
                    <a:pos x="203" y="641"/>
                  </a:cxn>
                  <a:cxn ang="0">
                    <a:pos x="738" y="641"/>
                  </a:cxn>
                  <a:cxn ang="0">
                    <a:pos x="738" y="641"/>
                  </a:cxn>
                  <a:cxn ang="0">
                    <a:pos x="738" y="641"/>
                  </a:cxn>
                  <a:cxn ang="0">
                    <a:pos x="962" y="417"/>
                  </a:cxn>
                  <a:cxn ang="0">
                    <a:pos x="738" y="193"/>
                  </a:cxn>
                  <a:cxn ang="0">
                    <a:pos x="710" y="195"/>
                  </a:cxn>
                  <a:cxn ang="0">
                    <a:pos x="467" y="0"/>
                  </a:cxn>
                </a:cxnLst>
                <a:rect l="0" t="0" r="r" b="b"/>
                <a:pathLst>
                  <a:path w="962" h="641">
                    <a:moveTo>
                      <a:pt x="467" y="0"/>
                    </a:moveTo>
                    <a:cubicBezTo>
                      <a:pt x="330" y="0"/>
                      <a:pt x="219" y="111"/>
                      <a:pt x="218" y="248"/>
                    </a:cubicBezTo>
                    <a:cubicBezTo>
                      <a:pt x="211" y="247"/>
                      <a:pt x="204" y="247"/>
                      <a:pt x="197" y="247"/>
                    </a:cubicBezTo>
                    <a:cubicBezTo>
                      <a:pt x="88" y="247"/>
                      <a:pt x="0" y="335"/>
                      <a:pt x="0" y="444"/>
                    </a:cubicBezTo>
                    <a:cubicBezTo>
                      <a:pt x="0" y="553"/>
                      <a:pt x="88" y="641"/>
                      <a:pt x="197" y="641"/>
                    </a:cubicBezTo>
                    <a:cubicBezTo>
                      <a:pt x="199" y="641"/>
                      <a:pt x="201" y="641"/>
                      <a:pt x="203" y="641"/>
                    </a:cubicBezTo>
                    <a:cubicBezTo>
                      <a:pt x="738" y="641"/>
                      <a:pt x="738" y="641"/>
                      <a:pt x="738" y="641"/>
                    </a:cubicBezTo>
                    <a:cubicBezTo>
                      <a:pt x="738" y="641"/>
                      <a:pt x="738" y="641"/>
                      <a:pt x="738" y="641"/>
                    </a:cubicBezTo>
                    <a:cubicBezTo>
                      <a:pt x="738" y="641"/>
                      <a:pt x="738" y="641"/>
                      <a:pt x="738" y="641"/>
                    </a:cubicBezTo>
                    <a:cubicBezTo>
                      <a:pt x="862" y="641"/>
                      <a:pt x="962" y="541"/>
                      <a:pt x="962" y="417"/>
                    </a:cubicBezTo>
                    <a:cubicBezTo>
                      <a:pt x="962" y="293"/>
                      <a:pt x="862" y="193"/>
                      <a:pt x="738" y="193"/>
                    </a:cubicBezTo>
                    <a:cubicBezTo>
                      <a:pt x="729" y="193"/>
                      <a:pt x="719" y="194"/>
                      <a:pt x="710" y="195"/>
                    </a:cubicBezTo>
                    <a:cubicBezTo>
                      <a:pt x="686" y="83"/>
                      <a:pt x="586" y="0"/>
                      <a:pt x="467" y="0"/>
                    </a:cubicBezTo>
                    <a:close/>
                  </a:path>
                </a:pathLst>
              </a:cu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136" name="文本框 135"/>
              <p:cNvSpPr txBox="1"/>
              <p:nvPr>
                <p:custDataLst>
                  <p:tags r:id="rId39"/>
                </p:custDataLst>
              </p:nvPr>
            </p:nvSpPr>
            <p:spPr>
              <a:xfrm>
                <a:off x="3678" y="4654"/>
                <a:ext cx="2797" cy="822"/>
              </a:xfrm>
              <a:prstGeom prst="rect">
                <a:avLst/>
              </a:prstGeom>
              <a:noFill/>
            </p:spPr>
            <p:txBody>
              <a:bodyPr wrap="square" rtlCol="0">
                <a:spAutoFit/>
              </a:bodyPr>
              <a:lstStyle/>
              <a:p>
                <a:pPr algn="ctr"/>
                <a:r>
                  <a:rPr lang="zh-CN" altLang="en-US" sz="1400" b="1" dirty="0">
                    <a:solidFill>
                      <a:schemeClr val="tx1"/>
                    </a:solidFill>
                    <a:latin typeface="微软雅黑" panose="020B0503020204020204" charset="-122"/>
                    <a:ea typeface="微软雅黑" panose="020B0503020204020204" charset="-122"/>
                  </a:rPr>
                  <a:t>云电脑资源池</a:t>
                </a:r>
              </a:p>
              <a:p>
                <a:pPr algn="ctr"/>
                <a:r>
                  <a:rPr lang="zh-CN" altLang="en-US" sz="1400" b="1" dirty="0">
                    <a:solidFill>
                      <a:schemeClr val="tx1"/>
                    </a:solidFill>
                    <a:latin typeface="微软雅黑" panose="020B0503020204020204" charset="-122"/>
                    <a:ea typeface="微软雅黑" panose="020B0503020204020204" charset="-122"/>
                  </a:rPr>
                  <a:t>（公有云）</a:t>
                </a:r>
              </a:p>
            </p:txBody>
          </p:sp>
        </p:grpSp>
        <p:grpSp>
          <p:nvGrpSpPr>
            <p:cNvPr id="127" name="组合 126"/>
            <p:cNvGrpSpPr/>
            <p:nvPr/>
          </p:nvGrpSpPr>
          <p:grpSpPr>
            <a:xfrm>
              <a:off x="4646" y="3906"/>
              <a:ext cx="1090" cy="896"/>
              <a:chOff x="3302" y="4031"/>
              <a:chExt cx="1090" cy="896"/>
            </a:xfrm>
          </p:grpSpPr>
          <p:pic>
            <p:nvPicPr>
              <p:cNvPr id="128" name="图片 127"/>
              <p:cNvPicPr>
                <a:picLocks noChangeAspect="1"/>
              </p:cNvPicPr>
              <p:nvPr/>
            </p:nvPicPr>
            <p:blipFill>
              <a:blip r:embed="rId46"/>
              <a:stretch>
                <a:fillRect/>
              </a:stretch>
            </p:blipFill>
            <p:spPr>
              <a:xfrm>
                <a:off x="3303" y="4031"/>
                <a:ext cx="1088" cy="611"/>
              </a:xfrm>
              <a:prstGeom prst="rect">
                <a:avLst/>
              </a:prstGeom>
            </p:spPr>
          </p:pic>
          <p:sp>
            <p:nvSpPr>
              <p:cNvPr id="129" name="文本框 128"/>
              <p:cNvSpPr txBox="1"/>
              <p:nvPr/>
            </p:nvSpPr>
            <p:spPr>
              <a:xfrm>
                <a:off x="3302" y="4615"/>
                <a:ext cx="1090" cy="313"/>
              </a:xfrm>
              <a:prstGeom prst="rect">
                <a:avLst/>
              </a:prstGeom>
              <a:noFill/>
            </p:spPr>
            <p:txBody>
              <a:bodyPr wrap="square">
                <a:spAutoFit/>
              </a:bodyPr>
              <a:lstStyle/>
              <a:p>
                <a:pPr algn="ctr"/>
                <a:r>
                  <a:rPr lang="zh-CN" altLang="en-US" sz="700" b="1" dirty="0">
                    <a:latin typeface="微软雅黑" panose="020B0503020204020204" charset="-122"/>
                    <a:ea typeface="微软雅黑" panose="020B0503020204020204" charset="-122"/>
                  </a:rPr>
                  <a:t>统信桌面</a:t>
                </a:r>
              </a:p>
            </p:txBody>
          </p:sp>
        </p:grpSp>
        <p:grpSp>
          <p:nvGrpSpPr>
            <p:cNvPr id="130" name="组合 129"/>
            <p:cNvGrpSpPr/>
            <p:nvPr/>
          </p:nvGrpSpPr>
          <p:grpSpPr>
            <a:xfrm>
              <a:off x="5932" y="3906"/>
              <a:ext cx="1090" cy="896"/>
              <a:chOff x="4586" y="4031"/>
              <a:chExt cx="1090" cy="896"/>
            </a:xfrm>
          </p:grpSpPr>
          <p:pic>
            <p:nvPicPr>
              <p:cNvPr id="131" name="图片 130"/>
              <p:cNvPicPr preferRelativeResize="0"/>
              <p:nvPr/>
            </p:nvPicPr>
            <p:blipFill>
              <a:blip r:embed="rId47"/>
              <a:stretch>
                <a:fillRect/>
              </a:stretch>
            </p:blipFill>
            <p:spPr>
              <a:xfrm>
                <a:off x="4640" y="4031"/>
                <a:ext cx="982" cy="613"/>
              </a:xfrm>
              <a:prstGeom prst="rect">
                <a:avLst/>
              </a:prstGeom>
            </p:spPr>
          </p:pic>
          <p:sp>
            <p:nvSpPr>
              <p:cNvPr id="132" name="文本框 131"/>
              <p:cNvSpPr txBox="1"/>
              <p:nvPr/>
            </p:nvSpPr>
            <p:spPr>
              <a:xfrm>
                <a:off x="4586" y="4615"/>
                <a:ext cx="1090" cy="313"/>
              </a:xfrm>
              <a:prstGeom prst="rect">
                <a:avLst/>
              </a:prstGeom>
              <a:noFill/>
            </p:spPr>
            <p:txBody>
              <a:bodyPr wrap="square">
                <a:spAutoFit/>
              </a:bodyPr>
              <a:lstStyle/>
              <a:p>
                <a:pPr algn="ctr"/>
                <a:r>
                  <a:rPr lang="zh-CN" altLang="en-US" sz="700" b="1" dirty="0">
                    <a:latin typeface="微软雅黑" panose="020B0503020204020204" charset="-122"/>
                    <a:ea typeface="微软雅黑" panose="020B0503020204020204" charset="-122"/>
                  </a:rPr>
                  <a:t>麒麟桌面</a:t>
                </a:r>
              </a:p>
            </p:txBody>
          </p:sp>
        </p:grpSp>
        <p:grpSp>
          <p:nvGrpSpPr>
            <p:cNvPr id="133" name="组合 132"/>
            <p:cNvGrpSpPr/>
            <p:nvPr/>
          </p:nvGrpSpPr>
          <p:grpSpPr>
            <a:xfrm>
              <a:off x="3190" y="3906"/>
              <a:ext cx="1260" cy="896"/>
              <a:chOff x="5810" y="4031"/>
              <a:chExt cx="1260" cy="896"/>
            </a:xfrm>
          </p:grpSpPr>
          <p:pic>
            <p:nvPicPr>
              <p:cNvPr id="134" name="图片 133"/>
              <p:cNvPicPr preferRelativeResize="0"/>
              <p:nvPr/>
            </p:nvPicPr>
            <p:blipFill>
              <a:blip r:embed="rId48"/>
              <a:stretch>
                <a:fillRect/>
              </a:stretch>
            </p:blipFill>
            <p:spPr>
              <a:xfrm>
                <a:off x="5950" y="4031"/>
                <a:ext cx="982" cy="613"/>
              </a:xfrm>
              <a:prstGeom prst="rect">
                <a:avLst/>
              </a:prstGeom>
            </p:spPr>
          </p:pic>
          <p:sp>
            <p:nvSpPr>
              <p:cNvPr id="135" name="文本框 134"/>
              <p:cNvSpPr txBox="1"/>
              <p:nvPr/>
            </p:nvSpPr>
            <p:spPr>
              <a:xfrm>
                <a:off x="5810" y="4615"/>
                <a:ext cx="1261" cy="313"/>
              </a:xfrm>
              <a:prstGeom prst="rect">
                <a:avLst/>
              </a:prstGeom>
              <a:noFill/>
            </p:spPr>
            <p:txBody>
              <a:bodyPr wrap="square">
                <a:spAutoFit/>
              </a:bodyPr>
              <a:lstStyle/>
              <a:p>
                <a:pPr algn="ctr"/>
                <a:r>
                  <a:rPr lang="en-US" altLang="zh-CN" sz="700" b="1" dirty="0">
                    <a:latin typeface="微软雅黑" panose="020B0503020204020204" charset="-122"/>
                    <a:ea typeface="微软雅黑" panose="020B0503020204020204" charset="-122"/>
                  </a:rPr>
                  <a:t>Windows</a:t>
                </a:r>
                <a:r>
                  <a:rPr lang="zh-CN" altLang="en-US" sz="700" b="1" dirty="0">
                    <a:latin typeface="微软雅黑" panose="020B0503020204020204" charset="-122"/>
                    <a:ea typeface="微软雅黑" panose="020B0503020204020204" charset="-122"/>
                  </a:rPr>
                  <a:t>桌面</a:t>
                </a:r>
              </a:p>
            </p:txBody>
          </p:sp>
        </p:grpSp>
      </p:grpSp>
      <p:grpSp>
        <p:nvGrpSpPr>
          <p:cNvPr id="139" name="组合 138"/>
          <p:cNvGrpSpPr/>
          <p:nvPr/>
        </p:nvGrpSpPr>
        <p:grpSpPr>
          <a:xfrm>
            <a:off x="5929630" y="4381500"/>
            <a:ext cx="1562100" cy="2129790"/>
            <a:chOff x="985" y="6900"/>
            <a:chExt cx="2460" cy="3354"/>
          </a:xfrm>
        </p:grpSpPr>
        <p:grpSp>
          <p:nvGrpSpPr>
            <p:cNvPr id="137" name="组合 136"/>
            <p:cNvGrpSpPr/>
            <p:nvPr/>
          </p:nvGrpSpPr>
          <p:grpSpPr>
            <a:xfrm>
              <a:off x="986" y="6900"/>
              <a:ext cx="2458" cy="2644"/>
              <a:chOff x="1151" y="6823"/>
              <a:chExt cx="2458" cy="2644"/>
            </a:xfrm>
          </p:grpSpPr>
          <p:sp>
            <p:nvSpPr>
              <p:cNvPr id="138" name="圆角矩形 137"/>
              <p:cNvSpPr/>
              <p:nvPr>
                <p:custDataLst>
                  <p:tags r:id="rId37"/>
                </p:custDataLst>
              </p:nvPr>
            </p:nvSpPr>
            <p:spPr>
              <a:xfrm>
                <a:off x="1151" y="6823"/>
                <a:ext cx="2458" cy="2645"/>
              </a:xfrm>
              <a:prstGeom prst="roundRect">
                <a:avLst>
                  <a:gd name="adj" fmla="val 6313"/>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140" name="组合 139"/>
              <p:cNvGrpSpPr/>
              <p:nvPr/>
            </p:nvGrpSpPr>
            <p:grpSpPr>
              <a:xfrm>
                <a:off x="1232" y="7431"/>
                <a:ext cx="2296" cy="1786"/>
                <a:chOff x="1234" y="7750"/>
                <a:chExt cx="2296" cy="1786"/>
              </a:xfrm>
            </p:grpSpPr>
            <p:grpSp>
              <p:nvGrpSpPr>
                <p:cNvPr id="241" name="组合 240"/>
                <p:cNvGrpSpPr/>
                <p:nvPr/>
              </p:nvGrpSpPr>
              <p:grpSpPr>
                <a:xfrm>
                  <a:off x="1234" y="7750"/>
                  <a:ext cx="1124" cy="804"/>
                  <a:chOff x="4163" y="6413"/>
                  <a:chExt cx="1378" cy="838"/>
                </a:xfrm>
              </p:grpSpPr>
              <p:pic>
                <p:nvPicPr>
                  <p:cNvPr id="242" name="图片 241" descr="电脑萤幕&#10;&#10;描述已自动生成"/>
                  <p:cNvPicPr>
                    <a:picLocks noChangeAspect="1"/>
                  </p:cNvPicPr>
                  <p:nvPr/>
                </p:nvPicPr>
                <p:blipFill>
                  <a:blip r:embed="rId49"/>
                  <a:stretch>
                    <a:fillRect/>
                  </a:stretch>
                </p:blipFill>
                <p:spPr>
                  <a:xfrm>
                    <a:off x="4163" y="6413"/>
                    <a:ext cx="1379" cy="839"/>
                  </a:xfrm>
                  <a:prstGeom prst="rect">
                    <a:avLst/>
                  </a:prstGeom>
                </p:spPr>
              </p:pic>
              <p:pic>
                <p:nvPicPr>
                  <p:cNvPr id="243" name="图片 242"/>
                  <p:cNvPicPr>
                    <a:picLocks noChangeAspect="1"/>
                  </p:cNvPicPr>
                  <p:nvPr/>
                </p:nvPicPr>
                <p:blipFill>
                  <a:blip r:embed="rId50"/>
                  <a:stretch>
                    <a:fillRect/>
                  </a:stretch>
                </p:blipFill>
                <p:spPr>
                  <a:xfrm>
                    <a:off x="4352" y="6447"/>
                    <a:ext cx="1001" cy="568"/>
                  </a:xfrm>
                  <a:prstGeom prst="rect">
                    <a:avLst/>
                  </a:prstGeom>
                </p:spPr>
              </p:pic>
              <p:pic>
                <p:nvPicPr>
                  <p:cNvPr id="244" name="图片 243"/>
                  <p:cNvPicPr>
                    <a:picLocks noChangeAspect="1"/>
                  </p:cNvPicPr>
                  <p:nvPr/>
                </p:nvPicPr>
                <p:blipFill>
                  <a:blip r:embed="rId51"/>
                  <a:stretch>
                    <a:fillRect/>
                  </a:stretch>
                </p:blipFill>
                <p:spPr>
                  <a:xfrm>
                    <a:off x="5085" y="6510"/>
                    <a:ext cx="236" cy="442"/>
                  </a:xfrm>
                  <a:prstGeom prst="rect">
                    <a:avLst/>
                  </a:prstGeom>
                </p:spPr>
              </p:pic>
            </p:grpSp>
            <p:grpSp>
              <p:nvGrpSpPr>
                <p:cNvPr id="142" name="组合 141"/>
                <p:cNvGrpSpPr/>
                <p:nvPr/>
              </p:nvGrpSpPr>
              <p:grpSpPr>
                <a:xfrm>
                  <a:off x="2405" y="7750"/>
                  <a:ext cx="1124" cy="804"/>
                  <a:chOff x="4163" y="6413"/>
                  <a:chExt cx="1378" cy="838"/>
                </a:xfrm>
              </p:grpSpPr>
              <p:pic>
                <p:nvPicPr>
                  <p:cNvPr id="143" name="图片 142" descr="电脑萤幕&#10;&#10;描述已自动生成"/>
                  <p:cNvPicPr>
                    <a:picLocks noChangeAspect="1"/>
                  </p:cNvPicPr>
                  <p:nvPr/>
                </p:nvPicPr>
                <p:blipFill>
                  <a:blip r:embed="rId49"/>
                  <a:stretch>
                    <a:fillRect/>
                  </a:stretch>
                </p:blipFill>
                <p:spPr>
                  <a:xfrm>
                    <a:off x="4163" y="6413"/>
                    <a:ext cx="1379" cy="839"/>
                  </a:xfrm>
                  <a:prstGeom prst="rect">
                    <a:avLst/>
                  </a:prstGeom>
                </p:spPr>
              </p:pic>
              <p:pic>
                <p:nvPicPr>
                  <p:cNvPr id="144" name="图片 143"/>
                  <p:cNvPicPr>
                    <a:picLocks noChangeAspect="1"/>
                  </p:cNvPicPr>
                  <p:nvPr/>
                </p:nvPicPr>
                <p:blipFill>
                  <a:blip r:embed="rId50"/>
                  <a:stretch>
                    <a:fillRect/>
                  </a:stretch>
                </p:blipFill>
                <p:spPr>
                  <a:xfrm>
                    <a:off x="4352" y="6447"/>
                    <a:ext cx="1001" cy="568"/>
                  </a:xfrm>
                  <a:prstGeom prst="rect">
                    <a:avLst/>
                  </a:prstGeom>
                </p:spPr>
              </p:pic>
              <p:pic>
                <p:nvPicPr>
                  <p:cNvPr id="145" name="图片 144"/>
                  <p:cNvPicPr>
                    <a:picLocks noChangeAspect="1"/>
                  </p:cNvPicPr>
                  <p:nvPr/>
                </p:nvPicPr>
                <p:blipFill>
                  <a:blip r:embed="rId51"/>
                  <a:stretch>
                    <a:fillRect/>
                  </a:stretch>
                </p:blipFill>
                <p:spPr>
                  <a:xfrm>
                    <a:off x="5085" y="6510"/>
                    <a:ext cx="236" cy="442"/>
                  </a:xfrm>
                  <a:prstGeom prst="rect">
                    <a:avLst/>
                  </a:prstGeom>
                </p:spPr>
              </p:pic>
            </p:grpSp>
            <p:grpSp>
              <p:nvGrpSpPr>
                <p:cNvPr id="146" name="组合 145"/>
                <p:cNvGrpSpPr/>
                <p:nvPr/>
              </p:nvGrpSpPr>
              <p:grpSpPr>
                <a:xfrm>
                  <a:off x="1235" y="8732"/>
                  <a:ext cx="1124" cy="804"/>
                  <a:chOff x="4163" y="6413"/>
                  <a:chExt cx="1378" cy="838"/>
                </a:xfrm>
              </p:grpSpPr>
              <p:pic>
                <p:nvPicPr>
                  <p:cNvPr id="147" name="图片 146" descr="电脑萤幕&#10;&#10;描述已自动生成"/>
                  <p:cNvPicPr>
                    <a:picLocks noChangeAspect="1"/>
                  </p:cNvPicPr>
                  <p:nvPr/>
                </p:nvPicPr>
                <p:blipFill>
                  <a:blip r:embed="rId49"/>
                  <a:stretch>
                    <a:fillRect/>
                  </a:stretch>
                </p:blipFill>
                <p:spPr>
                  <a:xfrm>
                    <a:off x="4163" y="6413"/>
                    <a:ext cx="1379" cy="839"/>
                  </a:xfrm>
                  <a:prstGeom prst="rect">
                    <a:avLst/>
                  </a:prstGeom>
                </p:spPr>
              </p:pic>
              <p:pic>
                <p:nvPicPr>
                  <p:cNvPr id="148" name="图片 147"/>
                  <p:cNvPicPr>
                    <a:picLocks noChangeAspect="1"/>
                  </p:cNvPicPr>
                  <p:nvPr/>
                </p:nvPicPr>
                <p:blipFill>
                  <a:blip r:embed="rId50"/>
                  <a:stretch>
                    <a:fillRect/>
                  </a:stretch>
                </p:blipFill>
                <p:spPr>
                  <a:xfrm>
                    <a:off x="4352" y="6447"/>
                    <a:ext cx="1001" cy="568"/>
                  </a:xfrm>
                  <a:prstGeom prst="rect">
                    <a:avLst/>
                  </a:prstGeom>
                </p:spPr>
              </p:pic>
              <p:pic>
                <p:nvPicPr>
                  <p:cNvPr id="149" name="图片 148"/>
                  <p:cNvPicPr>
                    <a:picLocks noChangeAspect="1"/>
                  </p:cNvPicPr>
                  <p:nvPr/>
                </p:nvPicPr>
                <p:blipFill>
                  <a:blip r:embed="rId51"/>
                  <a:stretch>
                    <a:fillRect/>
                  </a:stretch>
                </p:blipFill>
                <p:spPr>
                  <a:xfrm>
                    <a:off x="5085" y="6510"/>
                    <a:ext cx="236" cy="442"/>
                  </a:xfrm>
                  <a:prstGeom prst="rect">
                    <a:avLst/>
                  </a:prstGeom>
                </p:spPr>
              </p:pic>
            </p:grpSp>
            <p:grpSp>
              <p:nvGrpSpPr>
                <p:cNvPr id="150" name="组合 149"/>
                <p:cNvGrpSpPr/>
                <p:nvPr/>
              </p:nvGrpSpPr>
              <p:grpSpPr>
                <a:xfrm>
                  <a:off x="2406" y="8732"/>
                  <a:ext cx="1124" cy="804"/>
                  <a:chOff x="4163" y="6413"/>
                  <a:chExt cx="1378" cy="838"/>
                </a:xfrm>
              </p:grpSpPr>
              <p:pic>
                <p:nvPicPr>
                  <p:cNvPr id="151" name="图片 150" descr="电脑萤幕&#10;&#10;描述已自动生成"/>
                  <p:cNvPicPr>
                    <a:picLocks noChangeAspect="1"/>
                  </p:cNvPicPr>
                  <p:nvPr/>
                </p:nvPicPr>
                <p:blipFill>
                  <a:blip r:embed="rId49"/>
                  <a:stretch>
                    <a:fillRect/>
                  </a:stretch>
                </p:blipFill>
                <p:spPr>
                  <a:xfrm>
                    <a:off x="4163" y="6413"/>
                    <a:ext cx="1379" cy="839"/>
                  </a:xfrm>
                  <a:prstGeom prst="rect">
                    <a:avLst/>
                  </a:prstGeom>
                </p:spPr>
              </p:pic>
              <p:pic>
                <p:nvPicPr>
                  <p:cNvPr id="152" name="图片 151"/>
                  <p:cNvPicPr>
                    <a:picLocks noChangeAspect="1"/>
                  </p:cNvPicPr>
                  <p:nvPr/>
                </p:nvPicPr>
                <p:blipFill>
                  <a:blip r:embed="rId50"/>
                  <a:stretch>
                    <a:fillRect/>
                  </a:stretch>
                </p:blipFill>
                <p:spPr>
                  <a:xfrm>
                    <a:off x="4352" y="6447"/>
                    <a:ext cx="1001" cy="568"/>
                  </a:xfrm>
                  <a:prstGeom prst="rect">
                    <a:avLst/>
                  </a:prstGeom>
                </p:spPr>
              </p:pic>
              <p:pic>
                <p:nvPicPr>
                  <p:cNvPr id="153" name="图片 152"/>
                  <p:cNvPicPr>
                    <a:picLocks noChangeAspect="1"/>
                  </p:cNvPicPr>
                  <p:nvPr/>
                </p:nvPicPr>
                <p:blipFill>
                  <a:blip r:embed="rId51"/>
                  <a:stretch>
                    <a:fillRect/>
                  </a:stretch>
                </p:blipFill>
                <p:spPr>
                  <a:xfrm>
                    <a:off x="5085" y="6510"/>
                    <a:ext cx="236" cy="442"/>
                  </a:xfrm>
                  <a:prstGeom prst="rect">
                    <a:avLst/>
                  </a:prstGeom>
                </p:spPr>
              </p:pic>
            </p:grpSp>
          </p:grpSp>
          <p:sp>
            <p:nvSpPr>
              <p:cNvPr id="164" name="文本框 163"/>
              <p:cNvSpPr txBox="1"/>
              <p:nvPr>
                <p:custDataLst>
                  <p:tags r:id="rId38"/>
                </p:custDataLst>
              </p:nvPr>
            </p:nvSpPr>
            <p:spPr>
              <a:xfrm>
                <a:off x="1709" y="6870"/>
                <a:ext cx="1327" cy="434"/>
              </a:xfrm>
              <a:prstGeom prst="rect">
                <a:avLst/>
              </a:prstGeom>
              <a:noFill/>
            </p:spPr>
            <p:txBody>
              <a:bodyPr wrap="square">
                <a:spAutoFit/>
              </a:bodyPr>
              <a:lstStyle/>
              <a:p>
                <a:pPr algn="ctr"/>
                <a:r>
                  <a:rPr lang="zh-CN" altLang="en-US" sz="1200" b="1" dirty="0">
                    <a:latin typeface="微软雅黑" panose="020B0503020204020204" charset="-122"/>
                    <a:ea typeface="微软雅黑" panose="020B0503020204020204" charset="-122"/>
                  </a:rPr>
                  <a:t>电教室</a:t>
                </a:r>
                <a:r>
                  <a:rPr lang="en-US" altLang="zh-CN" sz="1200" b="1" dirty="0">
                    <a:latin typeface="微软雅黑" panose="020B0503020204020204" charset="-122"/>
                    <a:ea typeface="微软雅黑" panose="020B0503020204020204" charset="-122"/>
                  </a:rPr>
                  <a:t>1</a:t>
                </a:r>
              </a:p>
            </p:txBody>
          </p:sp>
        </p:grpSp>
        <p:sp>
          <p:nvSpPr>
            <p:cNvPr id="154" name="文本框 153"/>
            <p:cNvSpPr txBox="1"/>
            <p:nvPr/>
          </p:nvSpPr>
          <p:spPr>
            <a:xfrm>
              <a:off x="985" y="9626"/>
              <a:ext cx="2460" cy="628"/>
            </a:xfrm>
            <a:prstGeom prst="rect">
              <a:avLst/>
            </a:prstGeom>
            <a:noFill/>
          </p:spPr>
          <p:txBody>
            <a:bodyPr wrap="square" rtlCol="0">
              <a:spAutoFit/>
            </a:bodyPr>
            <a:lstStyle/>
            <a:p>
              <a:pPr algn="ctr"/>
              <a:r>
                <a:rPr lang="zh-CN" altLang="en-US" sz="1000" b="1">
                  <a:latin typeface="微软雅黑" panose="020B0503020204020204" charset="-122"/>
                  <a:ea typeface="微软雅黑" panose="020B0503020204020204" charset="-122"/>
                  <a:cs typeface="微软雅黑" panose="020B0503020204020204" charset="-122"/>
                </a:rPr>
                <a:t>终端方案</a:t>
              </a:r>
              <a:r>
                <a:rPr lang="en-US" altLang="zh-CN" sz="1000" b="1">
                  <a:latin typeface="微软雅黑" panose="020B0503020204020204" charset="-122"/>
                  <a:ea typeface="微软雅黑" panose="020B0503020204020204" charset="-122"/>
                  <a:cs typeface="微软雅黑" panose="020B0503020204020204" charset="-122"/>
                </a:rPr>
                <a:t>1</a:t>
              </a:r>
              <a:endParaRPr lang="zh-CN" altLang="en-US" sz="1000" b="1">
                <a:latin typeface="微软雅黑" panose="020B0503020204020204" charset="-122"/>
                <a:ea typeface="微软雅黑" panose="020B0503020204020204" charset="-122"/>
                <a:cs typeface="微软雅黑" panose="020B0503020204020204" charset="-122"/>
              </a:endParaRPr>
            </a:p>
            <a:p>
              <a:pPr algn="ctr"/>
              <a:r>
                <a:rPr lang="zh-CN" altLang="en-US" sz="1000">
                  <a:latin typeface="微软雅黑" panose="020B0503020204020204" charset="-122"/>
                  <a:ea typeface="微软雅黑" panose="020B0503020204020204" charset="-122"/>
                  <a:cs typeface="微软雅黑" panose="020B0503020204020204" charset="-122"/>
                </a:rPr>
                <a:t>采用一体机终端</a:t>
              </a:r>
            </a:p>
          </p:txBody>
        </p:sp>
      </p:grpSp>
      <p:grpSp>
        <p:nvGrpSpPr>
          <p:cNvPr id="155" name="组合 154"/>
          <p:cNvGrpSpPr/>
          <p:nvPr/>
        </p:nvGrpSpPr>
        <p:grpSpPr>
          <a:xfrm>
            <a:off x="7640320" y="4381500"/>
            <a:ext cx="1774190" cy="2129790"/>
            <a:chOff x="3679" y="6900"/>
            <a:chExt cx="2794" cy="3354"/>
          </a:xfrm>
        </p:grpSpPr>
        <p:grpSp>
          <p:nvGrpSpPr>
            <p:cNvPr id="156" name="组合 155"/>
            <p:cNvGrpSpPr/>
            <p:nvPr/>
          </p:nvGrpSpPr>
          <p:grpSpPr>
            <a:xfrm>
              <a:off x="3840" y="6900"/>
              <a:ext cx="2458" cy="2644"/>
              <a:chOff x="3840" y="6900"/>
              <a:chExt cx="2458" cy="2644"/>
            </a:xfrm>
          </p:grpSpPr>
          <p:sp>
            <p:nvSpPr>
              <p:cNvPr id="157" name="圆角矩形 156"/>
              <p:cNvSpPr/>
              <p:nvPr>
                <p:custDataLst>
                  <p:tags r:id="rId33"/>
                </p:custDataLst>
              </p:nvPr>
            </p:nvSpPr>
            <p:spPr>
              <a:xfrm>
                <a:off x="3840" y="6900"/>
                <a:ext cx="2458" cy="2645"/>
              </a:xfrm>
              <a:prstGeom prst="roundRect">
                <a:avLst>
                  <a:gd name="adj" fmla="val 6313"/>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8" name="文本框 157"/>
              <p:cNvSpPr txBox="1"/>
              <p:nvPr>
                <p:custDataLst>
                  <p:tags r:id="rId34"/>
                </p:custDataLst>
              </p:nvPr>
            </p:nvSpPr>
            <p:spPr>
              <a:xfrm>
                <a:off x="4398" y="6947"/>
                <a:ext cx="1327" cy="434"/>
              </a:xfrm>
              <a:prstGeom prst="rect">
                <a:avLst/>
              </a:prstGeom>
              <a:noFill/>
            </p:spPr>
            <p:txBody>
              <a:bodyPr wrap="square">
                <a:spAutoFit/>
              </a:bodyPr>
              <a:lstStyle/>
              <a:p>
                <a:pPr algn="ctr"/>
                <a:r>
                  <a:rPr lang="zh-CN" altLang="en-US" sz="1200" b="1" dirty="0">
                    <a:latin typeface="微软雅黑" panose="020B0503020204020204" charset="-122"/>
                    <a:ea typeface="微软雅黑" panose="020B0503020204020204" charset="-122"/>
                  </a:rPr>
                  <a:t>电教室</a:t>
                </a:r>
                <a:r>
                  <a:rPr lang="en-US" altLang="zh-CN" sz="1200" b="1" dirty="0">
                    <a:latin typeface="微软雅黑" panose="020B0503020204020204" charset="-122"/>
                    <a:ea typeface="微软雅黑" panose="020B0503020204020204" charset="-122"/>
                  </a:rPr>
                  <a:t>2</a:t>
                </a:r>
              </a:p>
            </p:txBody>
          </p:sp>
          <p:pic>
            <p:nvPicPr>
              <p:cNvPr id="190" name="图片 189" descr="MZ0036-1备份@2x"/>
              <p:cNvPicPr/>
              <p:nvPr>
                <p:custDataLst>
                  <p:tags r:id="rId35"/>
                </p:custDataLst>
              </p:nvPr>
            </p:nvPicPr>
            <p:blipFill>
              <a:blip r:embed="rId52"/>
              <a:stretch>
                <a:fillRect/>
              </a:stretch>
            </p:blipFill>
            <p:spPr>
              <a:xfrm>
                <a:off x="4031" y="8773"/>
                <a:ext cx="872" cy="437"/>
              </a:xfrm>
              <a:prstGeom prst="rect">
                <a:avLst/>
              </a:prstGeom>
            </p:spPr>
          </p:pic>
          <p:pic>
            <p:nvPicPr>
              <p:cNvPr id="159" name="图片 158" descr="MZ0036-1备份@2x"/>
              <p:cNvPicPr/>
              <p:nvPr>
                <p:custDataLst>
                  <p:tags r:id="rId36"/>
                </p:custDataLst>
              </p:nvPr>
            </p:nvPicPr>
            <p:blipFill>
              <a:blip r:embed="rId52"/>
              <a:stretch>
                <a:fillRect/>
              </a:stretch>
            </p:blipFill>
            <p:spPr>
              <a:xfrm>
                <a:off x="5165" y="8770"/>
                <a:ext cx="872" cy="437"/>
              </a:xfrm>
              <a:prstGeom prst="rect">
                <a:avLst/>
              </a:prstGeom>
            </p:spPr>
          </p:pic>
          <p:pic>
            <p:nvPicPr>
              <p:cNvPr id="160" name="图片 159" descr="237a289f-1f6a-47b2-9cd3-7f1bcd9e6aa3"/>
              <p:cNvPicPr>
                <a:picLocks noChangeAspect="1"/>
              </p:cNvPicPr>
              <p:nvPr/>
            </p:nvPicPr>
            <p:blipFill>
              <a:blip r:embed="rId53"/>
              <a:stretch>
                <a:fillRect/>
              </a:stretch>
            </p:blipFill>
            <p:spPr>
              <a:xfrm>
                <a:off x="3955" y="7541"/>
                <a:ext cx="1024" cy="808"/>
              </a:xfrm>
              <a:prstGeom prst="rect">
                <a:avLst/>
              </a:prstGeom>
            </p:spPr>
          </p:pic>
          <p:pic>
            <p:nvPicPr>
              <p:cNvPr id="161" name="图片 160" descr="237a289f-1f6a-47b2-9cd3-7f1bcd9e6aa3"/>
              <p:cNvPicPr>
                <a:picLocks noChangeAspect="1"/>
              </p:cNvPicPr>
              <p:nvPr/>
            </p:nvPicPr>
            <p:blipFill>
              <a:blip r:embed="rId53"/>
              <a:stretch>
                <a:fillRect/>
              </a:stretch>
            </p:blipFill>
            <p:spPr>
              <a:xfrm>
                <a:off x="5089" y="7541"/>
                <a:ext cx="1024" cy="808"/>
              </a:xfrm>
              <a:prstGeom prst="rect">
                <a:avLst/>
              </a:prstGeom>
            </p:spPr>
          </p:pic>
        </p:grpSp>
        <p:sp>
          <p:nvSpPr>
            <p:cNvPr id="162" name="文本框 161"/>
            <p:cNvSpPr txBox="1"/>
            <p:nvPr/>
          </p:nvSpPr>
          <p:spPr>
            <a:xfrm>
              <a:off x="3679" y="9626"/>
              <a:ext cx="2795" cy="628"/>
            </a:xfrm>
            <a:prstGeom prst="rect">
              <a:avLst/>
            </a:prstGeom>
            <a:noFill/>
          </p:spPr>
          <p:txBody>
            <a:bodyPr wrap="square" rtlCol="0">
              <a:spAutoFit/>
            </a:bodyPr>
            <a:lstStyle/>
            <a:p>
              <a:pPr algn="ctr"/>
              <a:r>
                <a:rPr lang="zh-CN" altLang="en-US" sz="1000" b="1">
                  <a:latin typeface="微软雅黑" panose="020B0503020204020204" charset="-122"/>
                  <a:ea typeface="微软雅黑" panose="020B0503020204020204" charset="-122"/>
                  <a:cs typeface="微软雅黑" panose="020B0503020204020204" charset="-122"/>
                </a:rPr>
                <a:t>终端方案</a:t>
              </a:r>
              <a:r>
                <a:rPr lang="en-US" sz="1000" b="1">
                  <a:latin typeface="微软雅黑" panose="020B0503020204020204" charset="-122"/>
                  <a:ea typeface="微软雅黑" panose="020B0503020204020204" charset="-122"/>
                  <a:cs typeface="微软雅黑" panose="020B0503020204020204" charset="-122"/>
                </a:rPr>
                <a:t>2</a:t>
              </a:r>
            </a:p>
            <a:p>
              <a:pPr algn="ctr"/>
              <a:r>
                <a:rPr lang="zh-CN" altLang="en-US" sz="1000">
                  <a:latin typeface="微软雅黑" panose="020B0503020204020204" charset="-122"/>
                  <a:ea typeface="微软雅黑" panose="020B0503020204020204" charset="-122"/>
                  <a:cs typeface="微软雅黑" panose="020B0503020204020204" charset="-122"/>
                </a:rPr>
                <a:t>采用便携主机</a:t>
              </a:r>
              <a:r>
                <a:rPr lang="en-US" altLang="zh-CN" sz="1000">
                  <a:latin typeface="微软雅黑" panose="020B0503020204020204" charset="-122"/>
                  <a:ea typeface="微软雅黑" panose="020B0503020204020204" charset="-122"/>
                  <a:cs typeface="微软雅黑" panose="020B0503020204020204" charset="-122"/>
                </a:rPr>
                <a:t>+</a:t>
              </a:r>
              <a:r>
                <a:rPr lang="zh-CN" altLang="en-US" sz="1000">
                  <a:latin typeface="微软雅黑" panose="020B0503020204020204" charset="-122"/>
                  <a:ea typeface="微软雅黑" panose="020B0503020204020204" charset="-122"/>
                  <a:cs typeface="微软雅黑" panose="020B0503020204020204" charset="-122"/>
                </a:rPr>
                <a:t>利旧显示器</a:t>
              </a:r>
            </a:p>
          </p:txBody>
        </p:sp>
      </p:grpSp>
      <p:grpSp>
        <p:nvGrpSpPr>
          <p:cNvPr id="163" name="组合 162"/>
          <p:cNvGrpSpPr/>
          <p:nvPr/>
        </p:nvGrpSpPr>
        <p:grpSpPr>
          <a:xfrm>
            <a:off x="9362440" y="4381500"/>
            <a:ext cx="1877060" cy="2129790"/>
            <a:chOff x="6391" y="6900"/>
            <a:chExt cx="2956" cy="3354"/>
          </a:xfrm>
        </p:grpSpPr>
        <p:grpSp>
          <p:nvGrpSpPr>
            <p:cNvPr id="165" name="组合 164"/>
            <p:cNvGrpSpPr/>
            <p:nvPr/>
          </p:nvGrpSpPr>
          <p:grpSpPr>
            <a:xfrm>
              <a:off x="6694" y="6900"/>
              <a:ext cx="2458" cy="2644"/>
              <a:chOff x="6694" y="6900"/>
              <a:chExt cx="2458" cy="2644"/>
            </a:xfrm>
          </p:grpSpPr>
          <p:sp>
            <p:nvSpPr>
              <p:cNvPr id="166" name="圆角矩形 165"/>
              <p:cNvSpPr/>
              <p:nvPr>
                <p:custDataLst>
                  <p:tags r:id="rId29"/>
                </p:custDataLst>
              </p:nvPr>
            </p:nvSpPr>
            <p:spPr>
              <a:xfrm>
                <a:off x="6694" y="6900"/>
                <a:ext cx="2458" cy="2645"/>
              </a:xfrm>
              <a:prstGeom prst="roundRect">
                <a:avLst>
                  <a:gd name="adj" fmla="val 6313"/>
                </a:avLst>
              </a:prstGeom>
              <a:solidFill>
                <a:srgbClr val="F3F8FE"/>
              </a:solidFill>
              <a:ln>
                <a:solidFill>
                  <a:srgbClr val="057DF5"/>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67" name="文本框 166"/>
              <p:cNvSpPr txBox="1"/>
              <p:nvPr>
                <p:custDataLst>
                  <p:tags r:id="rId30"/>
                </p:custDataLst>
              </p:nvPr>
            </p:nvSpPr>
            <p:spPr>
              <a:xfrm>
                <a:off x="7252" y="6947"/>
                <a:ext cx="1327" cy="434"/>
              </a:xfrm>
              <a:prstGeom prst="rect">
                <a:avLst/>
              </a:prstGeom>
              <a:noFill/>
            </p:spPr>
            <p:txBody>
              <a:bodyPr wrap="square">
                <a:spAutoFit/>
              </a:bodyPr>
              <a:lstStyle/>
              <a:p>
                <a:pPr algn="ctr"/>
                <a:r>
                  <a:rPr lang="zh-CN" altLang="en-US" sz="1200" b="1" dirty="0">
                    <a:latin typeface="微软雅黑" panose="020B0503020204020204" charset="-122"/>
                    <a:ea typeface="微软雅黑" panose="020B0503020204020204" charset="-122"/>
                  </a:rPr>
                  <a:t>电教室</a:t>
                </a:r>
                <a:r>
                  <a:rPr lang="en-US" altLang="zh-CN" sz="1200" b="1" dirty="0">
                    <a:latin typeface="微软雅黑" panose="020B0503020204020204" charset="-122"/>
                    <a:ea typeface="微软雅黑" panose="020B0503020204020204" charset="-122"/>
                  </a:rPr>
                  <a:t>3</a:t>
                </a:r>
              </a:p>
            </p:txBody>
          </p:sp>
          <p:pic>
            <p:nvPicPr>
              <p:cNvPr id="168" name="图片 167"/>
              <p:cNvPicPr>
                <a:picLocks noChangeAspect="1"/>
              </p:cNvPicPr>
              <p:nvPr>
                <p:custDataLst>
                  <p:tags r:id="rId31"/>
                </p:custDataLst>
              </p:nvPr>
            </p:nvPicPr>
            <p:blipFill>
              <a:blip r:embed="rId54"/>
              <a:stretch>
                <a:fillRect/>
              </a:stretch>
            </p:blipFill>
            <p:spPr>
              <a:xfrm>
                <a:off x="7156" y="8614"/>
                <a:ext cx="755" cy="755"/>
              </a:xfrm>
              <a:prstGeom prst="rect">
                <a:avLst/>
              </a:prstGeom>
            </p:spPr>
          </p:pic>
          <p:pic>
            <p:nvPicPr>
              <p:cNvPr id="169" name="图片 168"/>
              <p:cNvPicPr>
                <a:picLocks noChangeAspect="1"/>
              </p:cNvPicPr>
              <p:nvPr>
                <p:custDataLst>
                  <p:tags r:id="rId32"/>
                </p:custDataLst>
              </p:nvPr>
            </p:nvPicPr>
            <p:blipFill>
              <a:blip r:embed="rId54"/>
              <a:stretch>
                <a:fillRect/>
              </a:stretch>
            </p:blipFill>
            <p:spPr>
              <a:xfrm>
                <a:off x="7991" y="8614"/>
                <a:ext cx="755" cy="755"/>
              </a:xfrm>
              <a:prstGeom prst="rect">
                <a:avLst/>
              </a:prstGeom>
            </p:spPr>
          </p:pic>
          <p:pic>
            <p:nvPicPr>
              <p:cNvPr id="170" name="图片 169" descr="237a289f-1f6a-47b2-9cd3-7f1bcd9e6aa3"/>
              <p:cNvPicPr>
                <a:picLocks noChangeAspect="1"/>
              </p:cNvPicPr>
              <p:nvPr/>
            </p:nvPicPr>
            <p:blipFill>
              <a:blip r:embed="rId53"/>
              <a:stretch>
                <a:fillRect/>
              </a:stretch>
            </p:blipFill>
            <p:spPr>
              <a:xfrm>
                <a:off x="6885" y="7601"/>
                <a:ext cx="1024" cy="808"/>
              </a:xfrm>
              <a:prstGeom prst="rect">
                <a:avLst/>
              </a:prstGeom>
            </p:spPr>
          </p:pic>
          <p:pic>
            <p:nvPicPr>
              <p:cNvPr id="171" name="图片 170" descr="237a289f-1f6a-47b2-9cd3-7f1bcd9e6aa3"/>
              <p:cNvPicPr>
                <a:picLocks noChangeAspect="1"/>
              </p:cNvPicPr>
              <p:nvPr/>
            </p:nvPicPr>
            <p:blipFill>
              <a:blip r:embed="rId53"/>
              <a:stretch>
                <a:fillRect/>
              </a:stretch>
            </p:blipFill>
            <p:spPr>
              <a:xfrm>
                <a:off x="8019" y="7601"/>
                <a:ext cx="1024" cy="808"/>
              </a:xfrm>
              <a:prstGeom prst="rect">
                <a:avLst/>
              </a:prstGeom>
            </p:spPr>
          </p:pic>
        </p:grpSp>
        <p:sp>
          <p:nvSpPr>
            <p:cNvPr id="172" name="文本框 171"/>
            <p:cNvSpPr txBox="1"/>
            <p:nvPr/>
          </p:nvSpPr>
          <p:spPr>
            <a:xfrm>
              <a:off x="6391" y="9626"/>
              <a:ext cx="2957" cy="628"/>
            </a:xfrm>
            <a:prstGeom prst="rect">
              <a:avLst/>
            </a:prstGeom>
            <a:noFill/>
          </p:spPr>
          <p:txBody>
            <a:bodyPr wrap="square" rtlCol="0">
              <a:spAutoFit/>
            </a:bodyPr>
            <a:lstStyle/>
            <a:p>
              <a:pPr algn="ctr"/>
              <a:r>
                <a:rPr lang="zh-CN" altLang="en-US" sz="1000" b="1">
                  <a:latin typeface="微软雅黑" panose="020B0503020204020204" charset="-122"/>
                  <a:ea typeface="微软雅黑" panose="020B0503020204020204" charset="-122"/>
                  <a:cs typeface="微软雅黑" panose="020B0503020204020204" charset="-122"/>
                </a:rPr>
                <a:t>终端方案</a:t>
              </a:r>
              <a:r>
                <a:rPr lang="en-US" sz="1000" b="1">
                  <a:latin typeface="微软雅黑" panose="020B0503020204020204" charset="-122"/>
                  <a:ea typeface="微软雅黑" panose="020B0503020204020204" charset="-122"/>
                  <a:cs typeface="微软雅黑" panose="020B0503020204020204" charset="-122"/>
                </a:rPr>
                <a:t>3</a:t>
              </a:r>
            </a:p>
            <a:p>
              <a:pPr algn="ctr"/>
              <a:r>
                <a:rPr lang="zh-CN" altLang="en-US" sz="1000">
                  <a:latin typeface="微软雅黑" panose="020B0503020204020204" charset="-122"/>
                  <a:ea typeface="微软雅黑" panose="020B0503020204020204" charset="-122"/>
                  <a:cs typeface="微软雅黑" panose="020B0503020204020204" charset="-122"/>
                </a:rPr>
                <a:t>在老旧</a:t>
              </a:r>
              <a:r>
                <a:rPr lang="en-US" altLang="zh-CN" sz="1000">
                  <a:latin typeface="微软雅黑" panose="020B0503020204020204" charset="-122"/>
                  <a:ea typeface="微软雅黑" panose="020B0503020204020204" charset="-122"/>
                  <a:cs typeface="微软雅黑" panose="020B0503020204020204" charset="-122"/>
                </a:rPr>
                <a:t>PC</a:t>
              </a:r>
              <a:r>
                <a:rPr lang="zh-CN" altLang="en-US" sz="1000">
                  <a:latin typeface="微软雅黑" panose="020B0503020204020204" charset="-122"/>
                  <a:ea typeface="微软雅黑" panose="020B0503020204020204" charset="-122"/>
                  <a:cs typeface="微软雅黑" panose="020B0503020204020204" charset="-122"/>
                </a:rPr>
                <a:t>中安装云电脑客户端</a:t>
              </a:r>
            </a:p>
          </p:txBody>
        </p:sp>
      </p:grpSp>
      <p:cxnSp>
        <p:nvCxnSpPr>
          <p:cNvPr id="173" name="直接连接符 172"/>
          <p:cNvCxnSpPr>
            <a:endCxn id="138" idx="0"/>
          </p:cNvCxnSpPr>
          <p:nvPr/>
        </p:nvCxnSpPr>
        <p:spPr>
          <a:xfrm flipH="1">
            <a:off x="6710680" y="3603625"/>
            <a:ext cx="1794510" cy="777875"/>
          </a:xfrm>
          <a:prstGeom prst="line">
            <a:avLst/>
          </a:prstGeom>
        </p:spPr>
        <p:style>
          <a:lnRef idx="2">
            <a:schemeClr val="accent1"/>
          </a:lnRef>
          <a:fillRef idx="0">
            <a:srgbClr val="FFFFFF"/>
          </a:fillRef>
          <a:effectRef idx="0">
            <a:srgbClr val="FFFFFF"/>
          </a:effectRef>
          <a:fontRef idx="minor">
            <a:schemeClr val="tx1"/>
          </a:fontRef>
        </p:style>
      </p:cxnSp>
      <p:cxnSp>
        <p:nvCxnSpPr>
          <p:cNvPr id="174" name="直接连接符 173"/>
          <p:cNvCxnSpPr>
            <a:endCxn id="157" idx="0"/>
          </p:cNvCxnSpPr>
          <p:nvPr/>
        </p:nvCxnSpPr>
        <p:spPr>
          <a:xfrm>
            <a:off x="8519795" y="3596640"/>
            <a:ext cx="3175" cy="784860"/>
          </a:xfrm>
          <a:prstGeom prst="line">
            <a:avLst/>
          </a:prstGeom>
        </p:spPr>
        <p:style>
          <a:lnRef idx="2">
            <a:schemeClr val="accent1"/>
          </a:lnRef>
          <a:fillRef idx="0">
            <a:srgbClr val="FFFFFF"/>
          </a:fillRef>
          <a:effectRef idx="0">
            <a:srgbClr val="FFFFFF"/>
          </a:effectRef>
          <a:fontRef idx="minor">
            <a:schemeClr val="tx1"/>
          </a:fontRef>
        </p:style>
      </p:cxnSp>
      <p:cxnSp>
        <p:nvCxnSpPr>
          <p:cNvPr id="175" name="直接连接符 174"/>
          <p:cNvCxnSpPr>
            <a:endCxn id="166" idx="0"/>
          </p:cNvCxnSpPr>
          <p:nvPr/>
        </p:nvCxnSpPr>
        <p:spPr>
          <a:xfrm>
            <a:off x="8519795" y="3603625"/>
            <a:ext cx="1815465" cy="777875"/>
          </a:xfrm>
          <a:prstGeom prst="line">
            <a:avLst/>
          </a:prstGeom>
        </p:spPr>
        <p:style>
          <a:lnRef idx="2">
            <a:schemeClr val="accent1"/>
          </a:lnRef>
          <a:fillRef idx="0">
            <a:srgbClr val="FFFFFF"/>
          </a:fillRef>
          <a:effectRef idx="0">
            <a:srgbClr val="FFFFFF"/>
          </a:effectRef>
          <a:fontRef idx="minor">
            <a:schemeClr val="tx1"/>
          </a:fontRef>
        </p:style>
      </p:cxnSp>
      <p:sp>
        <p:nvSpPr>
          <p:cNvPr id="176" name="文本框 175"/>
          <p:cNvSpPr txBox="1"/>
          <p:nvPr/>
        </p:nvSpPr>
        <p:spPr>
          <a:xfrm>
            <a:off x="7590790" y="3861435"/>
            <a:ext cx="1785620" cy="306705"/>
          </a:xfrm>
          <a:prstGeom prst="rect">
            <a:avLst/>
          </a:prstGeom>
          <a:noFill/>
        </p:spPr>
        <p:txBody>
          <a:bodyPr wrap="square" rtlCol="0">
            <a:spAutoFit/>
          </a:bodyPr>
          <a:lstStyle/>
          <a:p>
            <a:pPr algn="ctr"/>
            <a:r>
              <a:rPr lang="zh-CN" altLang="en-US" sz="1400" b="1">
                <a:latin typeface="微软雅黑" panose="020B0503020204020204" charset="-122"/>
                <a:ea typeface="微软雅黑" panose="020B0503020204020204" charset="-122"/>
                <a:cs typeface="微软雅黑" panose="020B0503020204020204" charset="-122"/>
              </a:rPr>
              <a:t>互联网</a:t>
            </a:r>
            <a:r>
              <a:rPr lang="en-US" altLang="zh-CN" sz="1400" b="1">
                <a:latin typeface="微软雅黑" panose="020B0503020204020204" charset="-122"/>
                <a:ea typeface="微软雅黑" panose="020B0503020204020204" charset="-122"/>
                <a:cs typeface="微软雅黑" panose="020B0503020204020204" charset="-122"/>
              </a:rPr>
              <a:t>/</a:t>
            </a:r>
            <a:r>
              <a:rPr lang="zh-CN" altLang="en-US" sz="1400" b="1">
                <a:latin typeface="微软雅黑" panose="020B0503020204020204" charset="-122"/>
                <a:ea typeface="微软雅黑" panose="020B0503020204020204" charset="-122"/>
                <a:cs typeface="微软雅黑" panose="020B0503020204020204" charset="-122"/>
              </a:rPr>
              <a:t>专线</a:t>
            </a:r>
          </a:p>
        </p:txBody>
      </p:sp>
      <p:sp>
        <p:nvSpPr>
          <p:cNvPr id="178" name="形状"/>
          <p:cNvSpPr/>
          <p:nvPr>
            <p:custDataLst>
              <p:tags r:id="rId28"/>
            </p:custDataLst>
          </p:nvPr>
        </p:nvSpPr>
        <p:spPr>
          <a:xfrm>
            <a:off x="5806440" y="1810385"/>
            <a:ext cx="2236470" cy="407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514" y="21600"/>
                </a:lnTo>
                <a:lnTo>
                  <a:pt x="1" y="21600"/>
                </a:lnTo>
                <a:lnTo>
                  <a:pt x="0" y="0"/>
                </a:lnTo>
                <a:close/>
              </a:path>
            </a:pathLst>
          </a:custGeom>
          <a:gradFill>
            <a:gsLst>
              <a:gs pos="0">
                <a:srgbClr val="009FF4"/>
              </a:gs>
              <a:gs pos="100000">
                <a:srgbClr val="0574F5"/>
              </a:gs>
            </a:gsLst>
          </a:gradFill>
          <a:ln w="12700">
            <a:miter lim="400000"/>
          </a:ln>
        </p:spPr>
        <p:txBody>
          <a:bodyPr lIns="0" tIns="0" rIns="0" bIns="0" rtlCol="0" anchor="ctr">
            <a:noAutofit/>
          </a:bodyPr>
          <a:lstStyle/>
          <a:p>
            <a:pPr lvl="0" algn="ctr">
              <a:buClrTx/>
              <a:buSzTx/>
              <a:buFontTx/>
              <a:defRPr>
                <a:solidFill>
                  <a:srgbClr val="FFFFFF"/>
                </a:solidFill>
              </a:defRPr>
            </a:pPr>
            <a:r>
              <a:rPr lang="zh-CN" sz="1600" b="1" spc="100">
                <a:uFillTx/>
                <a:latin typeface="微软雅黑" panose="020B0503020204020204" charset="-122"/>
                <a:ea typeface="微软雅黑" panose="020B0503020204020204" charset="-122"/>
                <a:cs typeface="微软雅黑" panose="020B0503020204020204" charset="-122"/>
                <a:sym typeface="+mn-ea"/>
              </a:rPr>
              <a:t>方案拓扑</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62f1b5b4-82a9-4ea4-8830-391d2b93ebe5"/>
  <p:tag name="COMMONDATA" val="eyJoZGlkIjoiM2ZlMjY3ZGRmNWMzNmQ4ZTk3NTIxYjgxMjVjODc1MzA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quot;top&quot;:138.25,&quot;width&quot;:893.15}"/>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70.9,&quot;left&quot;:167.25,&quot;top&quot;:136.3,&quot;width&quot;:730.9}"/>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2,&quot;left&quot;:48.25,&quot;top&quot;:130.6,&quot;width&quot;:833}"/>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92,&quot;left&quot;:48.25,&quot;top&quot;:130.6,&quot;width&quot;:833}"/>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ADJUSTMENTS" val="1.30742"/>
</p:tagLst>
</file>

<file path=ppt/tags/tag458.xml><?xml version="1.0" encoding="utf-8"?>
<p:tagLst xmlns:a="http://schemas.openxmlformats.org/drawingml/2006/main" xmlns:r="http://schemas.openxmlformats.org/officeDocument/2006/relationships" xmlns:p="http://schemas.openxmlformats.org/presentationml/2006/main">
  <p:tag name="ADJUSTMENTS" val="4.502846"/>
</p:tagLst>
</file>

<file path=ppt/tags/tag459.xml><?xml version="1.0" encoding="utf-8"?>
<p:tagLst xmlns:a="http://schemas.openxmlformats.org/drawingml/2006/main" xmlns:r="http://schemas.openxmlformats.org/officeDocument/2006/relationships" xmlns:p="http://schemas.openxmlformats.org/presentationml/2006/main">
  <p:tag name="ADJUSTMENTS" val="5.388935"/>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460.xml><?xml version="1.0" encoding="utf-8"?>
<p:tagLst xmlns:a="http://schemas.openxmlformats.org/drawingml/2006/main" xmlns:r="http://schemas.openxmlformats.org/officeDocument/2006/relationships" xmlns:p="http://schemas.openxmlformats.org/presentationml/2006/main">
  <p:tag name="ADJUSTMENTS" val="4.502846"/>
</p:tagLst>
</file>

<file path=ppt/tags/tag461.xml><?xml version="1.0" encoding="utf-8"?>
<p:tagLst xmlns:a="http://schemas.openxmlformats.org/drawingml/2006/main" xmlns:r="http://schemas.openxmlformats.org/officeDocument/2006/relationships" xmlns:p="http://schemas.openxmlformats.org/presentationml/2006/main">
  <p:tag name="ADJUSTMENTS" val="5.388935"/>
</p:tagLst>
</file>

<file path=ppt/tags/tag462.xml><?xml version="1.0" encoding="utf-8"?>
<p:tagLst xmlns:a="http://schemas.openxmlformats.org/drawingml/2006/main" xmlns:r="http://schemas.openxmlformats.org/officeDocument/2006/relationships" xmlns:p="http://schemas.openxmlformats.org/presentationml/2006/main">
  <p:tag name="ADJUSTMENTS" val="4.502846"/>
</p:tagLst>
</file>

<file path=ppt/tags/tag463.xml><?xml version="1.0" encoding="utf-8"?>
<p:tagLst xmlns:a="http://schemas.openxmlformats.org/drawingml/2006/main" xmlns:r="http://schemas.openxmlformats.org/officeDocument/2006/relationships" xmlns:p="http://schemas.openxmlformats.org/presentationml/2006/main">
  <p:tag name="ADJUSTMENTS" val="2.811886"/>
</p:tagLst>
</file>

<file path=ppt/tags/tag464.xml><?xml version="1.0" encoding="utf-8"?>
<p:tagLst xmlns:a="http://schemas.openxmlformats.org/drawingml/2006/main" xmlns:r="http://schemas.openxmlformats.org/officeDocument/2006/relationships" xmlns:p="http://schemas.openxmlformats.org/presentationml/2006/main">
  <p:tag name="ADJUSTMENTS" val="4.502846"/>
</p:tagLst>
</file>

<file path=ppt/tags/tag465.xml><?xml version="1.0" encoding="utf-8"?>
<p:tagLst xmlns:a="http://schemas.openxmlformats.org/drawingml/2006/main" xmlns:r="http://schemas.openxmlformats.org/officeDocument/2006/relationships" xmlns:p="http://schemas.openxmlformats.org/presentationml/2006/main">
  <p:tag name="PA" val="v3.0.1"/>
</p:tagLst>
</file>

<file path=ppt/tags/tag466.xml><?xml version="1.0" encoding="utf-8"?>
<p:tagLst xmlns:a="http://schemas.openxmlformats.org/drawingml/2006/main" xmlns:r="http://schemas.openxmlformats.org/officeDocument/2006/relationships" xmlns:p="http://schemas.openxmlformats.org/presentationml/2006/main">
  <p:tag name="PA" val="v3.0.1"/>
</p:tagLst>
</file>

<file path=ppt/tags/tag467.xml><?xml version="1.0" encoding="utf-8"?>
<p:tagLst xmlns:a="http://schemas.openxmlformats.org/drawingml/2006/main" xmlns:r="http://schemas.openxmlformats.org/officeDocument/2006/relationships" xmlns:p="http://schemas.openxmlformats.org/presentationml/2006/main">
  <p:tag name="PA" val="v3.0.1"/>
</p:tagLst>
</file>

<file path=ppt/tags/tag468.xml><?xml version="1.0" encoding="utf-8"?>
<p:tagLst xmlns:a="http://schemas.openxmlformats.org/drawingml/2006/main" xmlns:r="http://schemas.openxmlformats.org/officeDocument/2006/relationships" xmlns:p="http://schemas.openxmlformats.org/presentationml/2006/main">
  <p:tag name="PA" val="v3.0.1"/>
</p:tagLst>
</file>

<file path=ppt/tags/tag469.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470.xml><?xml version="1.0" encoding="utf-8"?>
<p:tagLst xmlns:a="http://schemas.openxmlformats.org/drawingml/2006/main" xmlns:r="http://schemas.openxmlformats.org/officeDocument/2006/relationships" xmlns:p="http://schemas.openxmlformats.org/presentationml/2006/main">
  <p:tag name="KSO_WM_UNIT_TABLE_BEAUTIFY" val="smartTable{e4133723-fa7a-4ae0-b98d-8ee52e76c0a4}"/>
  <p:tag name="TABLE_ENDDRAG_ORIGIN_RECT" val="891*443"/>
  <p:tag name="TABLE_ENDDRAG_RECT" val="24*89*891*44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xml><?xml version="1.0" encoding="utf-8"?>
<p:tagLst xmlns:a="http://schemas.openxmlformats.org/drawingml/2006/main" xmlns:r="http://schemas.openxmlformats.org/officeDocument/2006/relationships" xmlns:p="http://schemas.openxmlformats.org/presentationml/2006/main">
  <p:tag name="AS_UNIQUEID" val="72"/>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 name="KSO_WM_DIAGRAM_VIRTUALLY_FRAME" val="{&quot;height&quot;:385.9,&quot;left&quot;:43.55,&quot;top&quot;:138.25,&quot;width&quot;:872.85}"/>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docProps/app.xml><?xml version="1.0" encoding="utf-8"?>
<Properties xmlns="http://schemas.openxmlformats.org/officeDocument/2006/extended-properties" xmlns:vt="http://schemas.openxmlformats.org/officeDocument/2006/docPropsVTypes">
  <TotalTime>0</TotalTime>
  <Words>5244</Words>
  <Application>Microsoft Office PowerPoint</Application>
  <PresentationFormat>宽屏</PresentationFormat>
  <Paragraphs>608</Paragraphs>
  <Slides>29</Slides>
  <Notes>16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29</vt:i4>
      </vt:variant>
    </vt:vector>
  </HeadingPairs>
  <TitlesOfParts>
    <vt:vector size="39" baseType="lpstr">
      <vt:lpstr>思源黑体 CN Light</vt:lpstr>
      <vt:lpstr>微软雅黑</vt:lpstr>
      <vt:lpstr>微软雅黑 Light</vt:lpstr>
      <vt:lpstr>Arial</vt:lpstr>
      <vt:lpstr>Calibri</vt:lpstr>
      <vt:lpstr>Calibri Light</vt:lpstr>
      <vt:lpstr>Times New Roman</vt:lpstr>
      <vt:lpstr>Wingdings</vt:lpstr>
      <vt:lpstr>默认设计模板</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苏州研发中心</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云能力中心科技创新工作汇报</dc:title>
  <dc:creator>匿名用户</dc:creator>
  <cp:lastModifiedBy>ch deng</cp:lastModifiedBy>
  <cp:revision>3</cp:revision>
  <dcterms:created xsi:type="dcterms:W3CDTF">2025-02-19T02:05:00Z</dcterms:created>
  <dcterms:modified xsi:type="dcterms:W3CDTF">2025-07-08T01:41:31Z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2052-12.8.2.19315</vt:lpwstr>
  </property>
  <property fmtid="{D5CDD505-2E9C-101B-9397-08002B2CF9AE}" pid="3" name="ICV">
    <vt:lpwstr>0C48F71DCE33435498147C6DA8CF7960_13</vt:lpwstr>
  </property>
</Properties>
</file>